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9" roundtripDataSignature="AMtx7miN6zAws6CUsCMNJ2zo3QJK2gW/6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customschemas.google.com/relationships/presentationmetadata" Target="metadata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제목 슬라이드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algun Gothic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제목 및 세로 텍스트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세로 제목 및 텍스트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제목 및 내용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구역 머리글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algun Gothic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콘텐츠 2개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비교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2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제목만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빈 화면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캡션 있는 콘텐츠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algun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캡션 있는 그림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algun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algun Gothic"/>
              <a:buNone/>
              <a:defRPr b="0" i="0" sz="44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/>
        </p:txBody>
      </p:sp>
      <p:sp>
        <p:nvSpPr>
          <p:cNvPr id="8" name="Google Shape;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/>
        </p:txBody>
      </p:sp>
      <p:sp>
        <p:nvSpPr>
          <p:cNvPr id="9" name="Google Shape;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/>
        </p:txBody>
      </p:sp>
      <p:sp>
        <p:nvSpPr>
          <p:cNvPr id="10" name="Google Shape;1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hyperlink" Target="about:blank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442762" y="221381"/>
            <a:ext cx="5823284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2023 Anti-Freeze</a:t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442762" y="1087655"/>
            <a:ext cx="582328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이름: 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23968" y="4735628"/>
            <a:ext cx="1968032" cy="1964757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442762" y="4377752"/>
            <a:ext cx="11044800" cy="20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2023 Anti-Freeze 양식 작성 안내</a:t>
            </a:r>
            <a:endParaRPr sz="1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-"/>
            </a:pPr>
            <a:r>
              <a:rPr lang="en-US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작업노트, 작품 이미지 10장, CV 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-"/>
            </a:pPr>
            <a:r>
              <a:rPr lang="en-US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pdf파일로 </a:t>
            </a:r>
            <a:r>
              <a:rPr lang="en-US" sz="15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hapjungjigu@gmail.com으로</a:t>
            </a:r>
            <a:r>
              <a:rPr lang="en-US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2022년 10월 </a:t>
            </a:r>
            <a:r>
              <a:rPr lang="en-US" sz="1500">
                <a:solidFill>
                  <a:schemeClr val="dk1"/>
                </a:solidFill>
              </a:rPr>
              <a:t>30</a:t>
            </a:r>
            <a:r>
              <a:rPr lang="en-US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일 24:00까지 제출바랍니다. 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-"/>
            </a:pPr>
            <a:r>
              <a:rPr lang="en-US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페이지</a:t>
            </a:r>
            <a:r>
              <a:rPr lang="en-US" sz="1500">
                <a:solidFill>
                  <a:schemeClr val="dk1"/>
                </a:solidFill>
              </a:rPr>
              <a:t>는는</a:t>
            </a:r>
            <a:r>
              <a:rPr lang="en-US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추가 가능하며 본문을 최대 15장 이내로 작성해 주세요. 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-"/>
            </a:pPr>
            <a:r>
              <a:rPr lang="en-US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영상 작품의 경우 URL 링크를 함께 적어 주세요. 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 분량, 제출기한 엄수 바랍니다. </a:t>
            </a:r>
            <a:endParaRPr sz="1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"/>
          <p:cNvSpPr txBox="1"/>
          <p:nvPr/>
        </p:nvSpPr>
        <p:spPr>
          <a:xfrm>
            <a:off x="442762" y="221381"/>
            <a:ext cx="5823284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2023 Anti-Freeze</a:t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" name="Google Shape;149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39985" y="221381"/>
            <a:ext cx="994259" cy="992604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0"/>
          <p:cNvSpPr txBox="1"/>
          <p:nvPr/>
        </p:nvSpPr>
        <p:spPr>
          <a:xfrm>
            <a:off x="442762" y="1087655"/>
            <a:ext cx="582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작업 이미지</a:t>
            </a:r>
            <a:r>
              <a:rPr lang="en-US" sz="2000">
                <a:solidFill>
                  <a:schemeClr val="dk1"/>
                </a:solidFill>
              </a:rPr>
              <a:t>,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캡션, </a:t>
            </a:r>
            <a:r>
              <a:rPr lang="en-US" sz="2000">
                <a:solidFill>
                  <a:schemeClr val="dk1"/>
                </a:solidFill>
              </a:rPr>
              <a:t>노트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1"/>
          <p:cNvSpPr txBox="1"/>
          <p:nvPr/>
        </p:nvSpPr>
        <p:spPr>
          <a:xfrm>
            <a:off x="442762" y="221381"/>
            <a:ext cx="5823284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2023 Anti-Freeze</a:t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6" name="Google Shape;156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39985" y="221381"/>
            <a:ext cx="994259" cy="992604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11"/>
          <p:cNvSpPr txBox="1"/>
          <p:nvPr/>
        </p:nvSpPr>
        <p:spPr>
          <a:xfrm>
            <a:off x="442762" y="1087655"/>
            <a:ext cx="582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작업 이미지</a:t>
            </a:r>
            <a:r>
              <a:rPr lang="en-US" sz="2000">
                <a:solidFill>
                  <a:schemeClr val="dk1"/>
                </a:solidFill>
              </a:rPr>
              <a:t>,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캡션, </a:t>
            </a:r>
            <a:r>
              <a:rPr lang="en-US" sz="2000">
                <a:solidFill>
                  <a:schemeClr val="dk1"/>
                </a:solidFill>
              </a:rPr>
              <a:t>노트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2"/>
          <p:cNvSpPr txBox="1"/>
          <p:nvPr/>
        </p:nvSpPr>
        <p:spPr>
          <a:xfrm>
            <a:off x="442762" y="221381"/>
            <a:ext cx="5823284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2023 Anti-Freeze</a:t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3" name="Google Shape;163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39985" y="221381"/>
            <a:ext cx="994259" cy="992604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12"/>
          <p:cNvSpPr txBox="1"/>
          <p:nvPr/>
        </p:nvSpPr>
        <p:spPr>
          <a:xfrm>
            <a:off x="442762" y="1087655"/>
            <a:ext cx="582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작업 이미지</a:t>
            </a:r>
            <a:r>
              <a:rPr lang="en-US" sz="2000">
                <a:solidFill>
                  <a:schemeClr val="dk1"/>
                </a:solidFill>
              </a:rPr>
              <a:t>,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캡션, </a:t>
            </a:r>
            <a:r>
              <a:rPr lang="en-US" sz="2000">
                <a:solidFill>
                  <a:schemeClr val="dk1"/>
                </a:solidFill>
              </a:rPr>
              <a:t>노트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3"/>
          <p:cNvSpPr txBox="1"/>
          <p:nvPr/>
        </p:nvSpPr>
        <p:spPr>
          <a:xfrm>
            <a:off x="442762" y="221381"/>
            <a:ext cx="5823284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2023 Anti-Freeze</a:t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3"/>
          <p:cNvSpPr txBox="1"/>
          <p:nvPr/>
        </p:nvSpPr>
        <p:spPr>
          <a:xfrm>
            <a:off x="442762" y="1087655"/>
            <a:ext cx="5823284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CV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1" name="Google Shape;171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39985" y="221381"/>
            <a:ext cx="994259" cy="9926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4"/>
          <p:cNvSpPr txBox="1"/>
          <p:nvPr/>
        </p:nvSpPr>
        <p:spPr>
          <a:xfrm>
            <a:off x="2141334" y="1706623"/>
            <a:ext cx="9854867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hapjungjigu@gmail.com으로 제출해 주세요.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감사합니다. </a:t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7" name="Google Shape;177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23968" y="4706752"/>
            <a:ext cx="1968032" cy="19647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/>
          <p:nvPr/>
        </p:nvSpPr>
        <p:spPr>
          <a:xfrm>
            <a:off x="442762" y="221381"/>
            <a:ext cx="5823284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2023 Anti-Freeze</a:t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2"/>
          <p:cNvSpPr txBox="1"/>
          <p:nvPr/>
        </p:nvSpPr>
        <p:spPr>
          <a:xfrm>
            <a:off x="442762" y="1087655"/>
            <a:ext cx="582328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작업노트 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Google Shape;9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39985" y="221381"/>
            <a:ext cx="994259" cy="9926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/>
          <p:nvPr/>
        </p:nvSpPr>
        <p:spPr>
          <a:xfrm>
            <a:off x="442762" y="221381"/>
            <a:ext cx="5823284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2023 Anti-Freeze</a:t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39985" y="221381"/>
            <a:ext cx="994259" cy="992604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3"/>
          <p:cNvSpPr txBox="1"/>
          <p:nvPr/>
        </p:nvSpPr>
        <p:spPr>
          <a:xfrm>
            <a:off x="442762" y="1087655"/>
            <a:ext cx="582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작업 이미지</a:t>
            </a:r>
            <a:r>
              <a:rPr lang="en-US" sz="2000">
                <a:solidFill>
                  <a:schemeClr val="dk1"/>
                </a:solidFill>
              </a:rPr>
              <a:t>,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캡션, </a:t>
            </a:r>
            <a:r>
              <a:rPr lang="en-US" sz="2000">
                <a:solidFill>
                  <a:schemeClr val="dk1"/>
                </a:solidFill>
              </a:rPr>
              <a:t>노트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/>
          <p:nvPr/>
        </p:nvSpPr>
        <p:spPr>
          <a:xfrm>
            <a:off x="442762" y="221381"/>
            <a:ext cx="5823284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2023 Anti-Freeze</a:t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4"/>
          <p:cNvSpPr txBox="1"/>
          <p:nvPr/>
        </p:nvSpPr>
        <p:spPr>
          <a:xfrm>
            <a:off x="442762" y="1087655"/>
            <a:ext cx="582328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작업 이미지</a:t>
            </a:r>
            <a:r>
              <a:rPr lang="en-US" sz="2000">
                <a:solidFill>
                  <a:schemeClr val="dk1"/>
                </a:solidFill>
              </a:rPr>
              <a:t>,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캡션, </a:t>
            </a:r>
            <a:r>
              <a:rPr lang="en-US" sz="2000">
                <a:solidFill>
                  <a:schemeClr val="dk1"/>
                </a:solidFill>
              </a:rPr>
              <a:t>노트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8" name="Google Shape;10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39985" y="221381"/>
            <a:ext cx="994259" cy="9926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"/>
          <p:cNvSpPr txBox="1"/>
          <p:nvPr/>
        </p:nvSpPr>
        <p:spPr>
          <a:xfrm>
            <a:off x="442762" y="221381"/>
            <a:ext cx="5823284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2023 Anti-Freeze</a:t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39985" y="221381"/>
            <a:ext cx="994259" cy="992604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5"/>
          <p:cNvSpPr txBox="1"/>
          <p:nvPr/>
        </p:nvSpPr>
        <p:spPr>
          <a:xfrm>
            <a:off x="442762" y="1087655"/>
            <a:ext cx="582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작업 이미지</a:t>
            </a:r>
            <a:r>
              <a:rPr lang="en-US" sz="2000">
                <a:solidFill>
                  <a:schemeClr val="dk1"/>
                </a:solidFill>
              </a:rPr>
              <a:t>,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캡션, </a:t>
            </a:r>
            <a:r>
              <a:rPr lang="en-US" sz="2000">
                <a:solidFill>
                  <a:schemeClr val="dk1"/>
                </a:solidFill>
              </a:rPr>
              <a:t>노트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"/>
          <p:cNvSpPr txBox="1"/>
          <p:nvPr/>
        </p:nvSpPr>
        <p:spPr>
          <a:xfrm>
            <a:off x="442762" y="221381"/>
            <a:ext cx="5823284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2023 Anti-Freeze</a:t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1" name="Google Shape;12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39985" y="221381"/>
            <a:ext cx="994259" cy="992604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6"/>
          <p:cNvSpPr txBox="1"/>
          <p:nvPr/>
        </p:nvSpPr>
        <p:spPr>
          <a:xfrm>
            <a:off x="442762" y="1087655"/>
            <a:ext cx="582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작업 이미지</a:t>
            </a:r>
            <a:r>
              <a:rPr lang="en-US" sz="2000">
                <a:solidFill>
                  <a:schemeClr val="dk1"/>
                </a:solidFill>
              </a:rPr>
              <a:t>,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캡션, </a:t>
            </a:r>
            <a:r>
              <a:rPr lang="en-US" sz="2000">
                <a:solidFill>
                  <a:schemeClr val="dk1"/>
                </a:solidFill>
              </a:rPr>
              <a:t>노트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"/>
          <p:cNvSpPr txBox="1"/>
          <p:nvPr/>
        </p:nvSpPr>
        <p:spPr>
          <a:xfrm>
            <a:off x="442762" y="221381"/>
            <a:ext cx="5823284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2023 Anti-Freeze</a:t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" name="Google Shape;12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39985" y="221381"/>
            <a:ext cx="994259" cy="992604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7"/>
          <p:cNvSpPr txBox="1"/>
          <p:nvPr/>
        </p:nvSpPr>
        <p:spPr>
          <a:xfrm>
            <a:off x="442762" y="1087655"/>
            <a:ext cx="582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작업 이미지</a:t>
            </a:r>
            <a:r>
              <a:rPr lang="en-US" sz="2000">
                <a:solidFill>
                  <a:schemeClr val="dk1"/>
                </a:solidFill>
              </a:rPr>
              <a:t>,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캡션, </a:t>
            </a:r>
            <a:r>
              <a:rPr lang="en-US" sz="2000">
                <a:solidFill>
                  <a:schemeClr val="dk1"/>
                </a:solidFill>
              </a:rPr>
              <a:t>노트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"/>
          <p:cNvSpPr txBox="1"/>
          <p:nvPr/>
        </p:nvSpPr>
        <p:spPr>
          <a:xfrm>
            <a:off x="442762" y="221381"/>
            <a:ext cx="5823284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2023 Anti-Freeze</a:t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5" name="Google Shape;135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39985" y="221381"/>
            <a:ext cx="994259" cy="992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8"/>
          <p:cNvSpPr txBox="1"/>
          <p:nvPr/>
        </p:nvSpPr>
        <p:spPr>
          <a:xfrm>
            <a:off x="442762" y="1087655"/>
            <a:ext cx="582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작업 이미지</a:t>
            </a:r>
            <a:r>
              <a:rPr lang="en-US" sz="2000">
                <a:solidFill>
                  <a:schemeClr val="dk1"/>
                </a:solidFill>
              </a:rPr>
              <a:t>,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캡션, </a:t>
            </a:r>
            <a:r>
              <a:rPr lang="en-US" sz="2000">
                <a:solidFill>
                  <a:schemeClr val="dk1"/>
                </a:solidFill>
              </a:rPr>
              <a:t>노트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"/>
          <p:cNvSpPr txBox="1"/>
          <p:nvPr/>
        </p:nvSpPr>
        <p:spPr>
          <a:xfrm>
            <a:off x="442762" y="221381"/>
            <a:ext cx="5823284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2023 Anti-Freeze</a:t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" name="Google Shape;14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39985" y="221381"/>
            <a:ext cx="994259" cy="992604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9"/>
          <p:cNvSpPr txBox="1"/>
          <p:nvPr/>
        </p:nvSpPr>
        <p:spPr>
          <a:xfrm>
            <a:off x="442762" y="1087655"/>
            <a:ext cx="582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작업 이미지</a:t>
            </a:r>
            <a:r>
              <a:rPr lang="en-US" sz="2000">
                <a:solidFill>
                  <a:schemeClr val="dk1"/>
                </a:solidFill>
              </a:rPr>
              <a:t>,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캡션, </a:t>
            </a:r>
            <a:r>
              <a:rPr lang="en-US" sz="2000">
                <a:solidFill>
                  <a:schemeClr val="dk1"/>
                </a:solidFill>
              </a:rPr>
              <a:t>노트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테마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2022-09-08T11:15:39Z</dcterms:created>
  <dc:creator>전 그륜</dc:creator>
</cp:coreProperties>
</file>