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906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gNX/woskuoz7+p/uQNRfh4FBof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0720AE5-2AE4-47C9-9005-858FEFBB0F4E}">
  <a:tblStyle styleId="{D0720AE5-2AE4-47C9-9005-858FEFBB0F4E}" styleName="Table_0">
    <a:wholeTbl>
      <a:tcTxStyle b="off" i="off">
        <a:font>
          <a:latin typeface="Noto Sans Korean Regular"/>
          <a:ea typeface="Noto Sans Korean Regular"/>
          <a:cs typeface="Noto Sans Korean Regular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Noto Sans Korean Regular"/>
          <a:ea typeface="Noto Sans Korean Regular"/>
          <a:cs typeface="Noto Sans Korean Regular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Noto Sans Korean Regular"/>
          <a:ea typeface="Noto Sans Korean Regular"/>
          <a:cs typeface="Noto Sans Korean Regular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Noto Sans Korean Regular"/>
          <a:ea typeface="Noto Sans Korean Regular"/>
          <a:cs typeface="Noto Sans Korean Regular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Noto Sans Korean Regular"/>
          <a:ea typeface="Noto Sans Korean Regular"/>
          <a:cs typeface="Noto Sans Korean Regular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ko-KR" sz="12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2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4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6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7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8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제목 슬라이드 3">
  <p:cSld name="제목 슬라이드 3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0"/>
          <p:cNvSpPr txBox="1"/>
          <p:nvPr>
            <p:ph idx="1" type="body"/>
          </p:nvPr>
        </p:nvSpPr>
        <p:spPr>
          <a:xfrm>
            <a:off x="3701677" y="6168186"/>
            <a:ext cx="6125752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r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787" lvl="2" marL="1371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b="0" i="0" sz="16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1500" lvl="3" marL="1828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1500" lvl="4" marL="22860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1500" lvl="5" marL="27432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1500" lvl="6" marL="3200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1500" lvl="7" marL="3657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1500" lvl="8" marL="4114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2" type="body"/>
          </p:nvPr>
        </p:nvSpPr>
        <p:spPr>
          <a:xfrm>
            <a:off x="3701677" y="5955724"/>
            <a:ext cx="6125752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r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787" lvl="2" marL="1371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b="0" i="0" sz="16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1500" lvl="3" marL="1828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1500" lvl="4" marL="22860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1500" lvl="5" marL="27432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1500" lvl="6" marL="3200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1500" lvl="7" marL="3657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1500" lvl="8" marL="4114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type="ctrTitle"/>
          </p:nvPr>
        </p:nvSpPr>
        <p:spPr>
          <a:xfrm>
            <a:off x="484877" y="266994"/>
            <a:ext cx="8648270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860B5"/>
              </a:buClr>
              <a:buSzPts val="2650"/>
              <a:buFont typeface="Arial"/>
              <a:buNone/>
              <a:defRPr b="0" i="0" sz="2650" u="none" cap="none" strike="noStrike">
                <a:solidFill>
                  <a:srgbClr val="0860B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10"/>
          <p:cNvSpPr txBox="1"/>
          <p:nvPr>
            <p:ph idx="3" type="subTitle"/>
          </p:nvPr>
        </p:nvSpPr>
        <p:spPr>
          <a:xfrm>
            <a:off x="484877" y="1226396"/>
            <a:ext cx="5449447" cy="34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860B5"/>
              </a:buClr>
              <a:buSzPts val="1650"/>
              <a:buFont typeface="Arial"/>
              <a:buNone/>
              <a:defRPr b="0" i="0" sz="1650" u="none" cap="none" strike="noStrike">
                <a:solidFill>
                  <a:srgbClr val="0860B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본문 슬라이드 3 (2)">
  <p:cSld name="본문 슬라이드 3 (2)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Google Shape;51;p19"/>
          <p:cNvCxnSpPr/>
          <p:nvPr/>
        </p:nvCxnSpPr>
        <p:spPr>
          <a:xfrm>
            <a:off x="0" y="684000"/>
            <a:ext cx="9906000" cy="0"/>
          </a:xfrm>
          <a:prstGeom prst="straightConnector1">
            <a:avLst/>
          </a:prstGeom>
          <a:noFill/>
          <a:ln cap="flat" cmpd="sng" w="19050">
            <a:solidFill>
              <a:srgbClr val="00AD8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2" name="Google Shape;52;p19"/>
          <p:cNvSpPr txBox="1"/>
          <p:nvPr>
            <p:ph idx="1" type="body"/>
          </p:nvPr>
        </p:nvSpPr>
        <p:spPr>
          <a:xfrm>
            <a:off x="379307" y="936626"/>
            <a:ext cx="9367308" cy="1344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AD83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AD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787" lvl="2" marL="1371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b="0" i="0" sz="16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1500" lvl="3" marL="1828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1500" lvl="4" marL="22860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1500" lvl="5" marL="27432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1500" lvl="6" marL="3200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1500" lvl="7" marL="3657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1500" lvl="8" marL="4114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9"/>
          <p:cNvSpPr txBox="1"/>
          <p:nvPr>
            <p:ph type="ctrTitle"/>
          </p:nvPr>
        </p:nvSpPr>
        <p:spPr>
          <a:xfrm>
            <a:off x="379306" y="111167"/>
            <a:ext cx="9367308" cy="461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72000" spcFirstLastPara="1" rIns="72000" wrap="square" tIns="360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D83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AD8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빈 화면">
  <p:cSld name="빈 화면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목차 슬라이드 2">
  <p:cSld name="목차 슬라이드 2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4985659" y="3071683"/>
            <a:ext cx="3704860" cy="1344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4800" lvl="0" marL="457200" marR="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860B5"/>
              </a:buClr>
              <a:buSzPts val="1200"/>
              <a:buFont typeface="Arial"/>
              <a:buAutoNum type="arabicPeriod"/>
              <a:defRPr b="0" i="0" sz="1200" u="none" cap="none" strike="noStrike">
                <a:solidFill>
                  <a:srgbClr val="0860B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787" lvl="2" marL="1371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b="0" i="0" sz="16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1500" lvl="3" marL="1828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1500" lvl="4" marL="22860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1500" lvl="5" marL="27432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1500" lvl="6" marL="3200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1500" lvl="7" marL="3657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1500" lvl="8" marL="4114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11"/>
          <p:cNvSpPr txBox="1"/>
          <p:nvPr>
            <p:ph type="ctrTitle"/>
          </p:nvPr>
        </p:nvSpPr>
        <p:spPr>
          <a:xfrm>
            <a:off x="451529" y="583324"/>
            <a:ext cx="6050871" cy="46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72000" spcFirstLastPara="1" rIns="72000" wrap="square" tIns="360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860B5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860B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본문 슬라이드 1 (2)">
  <p:cSld name="본문 슬라이드 1 (2)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12"/>
          <p:cNvCxnSpPr/>
          <p:nvPr/>
        </p:nvCxnSpPr>
        <p:spPr>
          <a:xfrm>
            <a:off x="0" y="684000"/>
            <a:ext cx="9906000" cy="0"/>
          </a:xfrm>
          <a:prstGeom prst="straightConnector1">
            <a:avLst/>
          </a:prstGeom>
          <a:noFill/>
          <a:ln cap="flat" cmpd="sng" w="19050">
            <a:solidFill>
              <a:srgbClr val="005EB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" name="Google Shape;22;p12"/>
          <p:cNvSpPr txBox="1"/>
          <p:nvPr>
            <p:ph idx="1" type="body"/>
          </p:nvPr>
        </p:nvSpPr>
        <p:spPr>
          <a:xfrm>
            <a:off x="379307" y="936626"/>
            <a:ext cx="9367308" cy="1344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787" lvl="2" marL="1371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b="0" i="0" sz="16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1500" lvl="3" marL="1828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1500" lvl="4" marL="22860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1500" lvl="5" marL="27432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1500" lvl="6" marL="3200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1500" lvl="7" marL="3657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1500" lvl="8" marL="4114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12"/>
          <p:cNvSpPr txBox="1"/>
          <p:nvPr>
            <p:ph type="ctrTitle"/>
          </p:nvPr>
        </p:nvSpPr>
        <p:spPr>
          <a:xfrm>
            <a:off x="379306" y="111167"/>
            <a:ext cx="9367308" cy="461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72000" spcFirstLastPara="1" rIns="72000" wrap="square" tIns="360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제목 슬라이드 1">
  <p:cSld name="제목 슬라이드 1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3"/>
          <p:cNvSpPr txBox="1"/>
          <p:nvPr>
            <p:ph type="ctrTitle"/>
          </p:nvPr>
        </p:nvSpPr>
        <p:spPr>
          <a:xfrm>
            <a:off x="484877" y="266994"/>
            <a:ext cx="8648270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50"/>
              <a:buFont typeface="Arial"/>
              <a:buNone/>
              <a:defRPr b="0" i="0" sz="265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" name="Google Shape;27;p13"/>
          <p:cNvSpPr txBox="1"/>
          <p:nvPr>
            <p:ph idx="1" type="subTitle"/>
          </p:nvPr>
        </p:nvSpPr>
        <p:spPr>
          <a:xfrm>
            <a:off x="484877" y="1226396"/>
            <a:ext cx="5449447" cy="346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FFFFFF"/>
              </a:buClr>
              <a:buSzPts val="1650"/>
              <a:buFont typeface="Arial"/>
              <a:buNone/>
              <a:defRPr b="0" i="0" sz="165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13"/>
          <p:cNvSpPr txBox="1"/>
          <p:nvPr>
            <p:ph idx="2" type="body"/>
          </p:nvPr>
        </p:nvSpPr>
        <p:spPr>
          <a:xfrm>
            <a:off x="3701677" y="6168186"/>
            <a:ext cx="6125752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r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787" lvl="2" marL="1371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b="0" i="0" sz="16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1500" lvl="3" marL="1828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1500" lvl="4" marL="22860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1500" lvl="5" marL="27432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1500" lvl="6" marL="3200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1500" lvl="7" marL="3657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1500" lvl="8" marL="4114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13"/>
          <p:cNvSpPr txBox="1"/>
          <p:nvPr>
            <p:ph idx="3" type="body"/>
          </p:nvPr>
        </p:nvSpPr>
        <p:spPr>
          <a:xfrm>
            <a:off x="3701677" y="5955724"/>
            <a:ext cx="6125752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r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787" lvl="2" marL="1371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b="0" i="0" sz="16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1500" lvl="3" marL="1828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1500" lvl="4" marL="22860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1500" lvl="5" marL="27432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1500" lvl="6" marL="3200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1500" lvl="7" marL="3657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1500" lvl="8" marL="4114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목차 슬라이드 1">
  <p:cSld name="목차 슬라이드 1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14"/>
          <p:cNvSpPr txBox="1"/>
          <p:nvPr>
            <p:ph idx="1" type="body"/>
          </p:nvPr>
        </p:nvSpPr>
        <p:spPr>
          <a:xfrm>
            <a:off x="4985659" y="3071683"/>
            <a:ext cx="3704860" cy="1344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4800" lvl="0" marL="457200" marR="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860B5"/>
              </a:buClr>
              <a:buSzPts val="1200"/>
              <a:buFont typeface="Arial"/>
              <a:buAutoNum type="arabicPeriod"/>
              <a:defRPr b="0" i="0" sz="1200" u="none" cap="none" strike="noStrike">
                <a:solidFill>
                  <a:srgbClr val="0860B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787" lvl="2" marL="1371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b="0" i="0" sz="16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1500" lvl="3" marL="1828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1500" lvl="4" marL="22860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1500" lvl="5" marL="27432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1500" lvl="6" marL="3200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1500" lvl="7" marL="3657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1500" lvl="8" marL="4114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14"/>
          <p:cNvSpPr txBox="1"/>
          <p:nvPr>
            <p:ph type="ctrTitle"/>
          </p:nvPr>
        </p:nvSpPr>
        <p:spPr>
          <a:xfrm>
            <a:off x="451529" y="583324"/>
            <a:ext cx="6050871" cy="46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72000" spcFirstLastPara="1" rIns="72000" wrap="square" tIns="360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860B5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860B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본문 슬라이드 1 (1)">
  <p:cSld name="본문 슬라이드 1 (1)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5"/>
          <p:cNvSpPr/>
          <p:nvPr/>
        </p:nvSpPr>
        <p:spPr>
          <a:xfrm>
            <a:off x="0" y="0"/>
            <a:ext cx="9906000" cy="683978"/>
          </a:xfrm>
          <a:prstGeom prst="rect">
            <a:avLst/>
          </a:prstGeom>
          <a:solidFill>
            <a:srgbClr val="CCDFF1"/>
          </a:solidFill>
          <a:ln cap="flat" cmpd="sng" w="12700">
            <a:solidFill>
              <a:srgbClr val="CCDFF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5"/>
          <p:cNvSpPr txBox="1"/>
          <p:nvPr>
            <p:ph idx="1" type="body"/>
          </p:nvPr>
        </p:nvSpPr>
        <p:spPr>
          <a:xfrm>
            <a:off x="379307" y="936626"/>
            <a:ext cx="9367308" cy="1344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787" lvl="2" marL="1371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b="0" i="0" sz="16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1500" lvl="3" marL="1828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1500" lvl="4" marL="22860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1500" lvl="5" marL="27432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1500" lvl="6" marL="3200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1500" lvl="7" marL="3657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1500" lvl="8" marL="4114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15"/>
          <p:cNvSpPr txBox="1"/>
          <p:nvPr>
            <p:ph type="ctrTitle"/>
          </p:nvPr>
        </p:nvSpPr>
        <p:spPr>
          <a:xfrm>
            <a:off x="379306" y="111167"/>
            <a:ext cx="9367308" cy="461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72000" spcFirstLastPara="1" rIns="72000" wrap="square" tIns="360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본문 슬라이드 2 (1)">
  <p:cSld name="본문 슬라이드 2 (1)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/>
          <p:nvPr/>
        </p:nvSpPr>
        <p:spPr>
          <a:xfrm>
            <a:off x="0" y="0"/>
            <a:ext cx="9906000" cy="683978"/>
          </a:xfrm>
          <a:prstGeom prst="rect">
            <a:avLst/>
          </a:prstGeom>
          <a:solidFill>
            <a:srgbClr val="CCEDF7"/>
          </a:solidFill>
          <a:ln cap="flat" cmpd="sng" w="12700">
            <a:solidFill>
              <a:srgbClr val="CCDFF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6"/>
          <p:cNvSpPr txBox="1"/>
          <p:nvPr>
            <p:ph idx="1" type="body"/>
          </p:nvPr>
        </p:nvSpPr>
        <p:spPr>
          <a:xfrm>
            <a:off x="379307" y="936626"/>
            <a:ext cx="9367308" cy="1344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A5D7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A5D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787" lvl="2" marL="1371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b="0" i="0" sz="16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1500" lvl="3" marL="1828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1500" lvl="4" marL="22860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1500" lvl="5" marL="27432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1500" lvl="6" marL="3200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1500" lvl="7" marL="3657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1500" lvl="8" marL="4114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16"/>
          <p:cNvSpPr txBox="1"/>
          <p:nvPr>
            <p:ph type="ctrTitle"/>
          </p:nvPr>
        </p:nvSpPr>
        <p:spPr>
          <a:xfrm>
            <a:off x="379306" y="111167"/>
            <a:ext cx="9367308" cy="461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72000" spcFirstLastPara="1" rIns="72000" wrap="square" tIns="360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5D7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A5D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본문 슬라이드 2 (2)">
  <p:cSld name="본문 슬라이드 2 (2)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Google Shape;43;p17"/>
          <p:cNvCxnSpPr/>
          <p:nvPr/>
        </p:nvCxnSpPr>
        <p:spPr>
          <a:xfrm>
            <a:off x="0" y="684000"/>
            <a:ext cx="9906000" cy="0"/>
          </a:xfrm>
          <a:prstGeom prst="straightConnector1">
            <a:avLst/>
          </a:prstGeom>
          <a:noFill/>
          <a:ln cap="flat" cmpd="sng" w="19050">
            <a:solidFill>
              <a:srgbClr val="00A5D7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4" name="Google Shape;44;p17"/>
          <p:cNvSpPr txBox="1"/>
          <p:nvPr>
            <p:ph idx="1" type="body"/>
          </p:nvPr>
        </p:nvSpPr>
        <p:spPr>
          <a:xfrm>
            <a:off x="379307" y="936626"/>
            <a:ext cx="9367308" cy="1344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A5D7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A5D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787" lvl="2" marL="1371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b="0" i="0" sz="16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1500" lvl="3" marL="1828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1500" lvl="4" marL="22860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1500" lvl="5" marL="27432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1500" lvl="6" marL="3200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1500" lvl="7" marL="3657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1500" lvl="8" marL="4114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17"/>
          <p:cNvSpPr txBox="1"/>
          <p:nvPr>
            <p:ph type="ctrTitle"/>
          </p:nvPr>
        </p:nvSpPr>
        <p:spPr>
          <a:xfrm>
            <a:off x="379306" y="111167"/>
            <a:ext cx="9367308" cy="461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72000" spcFirstLastPara="1" rIns="72000" wrap="square" tIns="360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5D7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A5D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본문 슬라이드 3 (1)">
  <p:cSld name="본문 슬라이드 3 (1)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8"/>
          <p:cNvSpPr/>
          <p:nvPr/>
        </p:nvSpPr>
        <p:spPr>
          <a:xfrm>
            <a:off x="0" y="0"/>
            <a:ext cx="9906000" cy="683978"/>
          </a:xfrm>
          <a:prstGeom prst="rect">
            <a:avLst/>
          </a:prstGeom>
          <a:solidFill>
            <a:srgbClr val="CCEFE6"/>
          </a:solidFill>
          <a:ln cap="flat" cmpd="sng" w="12700">
            <a:solidFill>
              <a:srgbClr val="CCDFF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8"/>
          <p:cNvSpPr txBox="1"/>
          <p:nvPr>
            <p:ph idx="1" type="body"/>
          </p:nvPr>
        </p:nvSpPr>
        <p:spPr>
          <a:xfrm>
            <a:off x="379307" y="936626"/>
            <a:ext cx="9367308" cy="1344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AD83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AD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787" lvl="2" marL="1371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b="0" i="0" sz="16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1500" lvl="3" marL="1828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1500" lvl="4" marL="22860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1500" lvl="5" marL="27432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1500" lvl="6" marL="32004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1500" lvl="7" marL="36576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1500" lvl="8" marL="4114800" marR="0" rtl="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b="0" i="0" sz="14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18"/>
          <p:cNvSpPr txBox="1"/>
          <p:nvPr>
            <p:ph type="ctrTitle"/>
          </p:nvPr>
        </p:nvSpPr>
        <p:spPr>
          <a:xfrm>
            <a:off x="379306" y="111167"/>
            <a:ext cx="9367308" cy="461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72000" spcFirstLastPara="1" rIns="72000" wrap="square" tIns="360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D83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AD8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/>
        </p:nvSpPr>
        <p:spPr>
          <a:xfrm>
            <a:off x="422733" y="6395914"/>
            <a:ext cx="812646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b="0" i="0" lang="ko-KR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본 문서는 (주)두산 정보자산으로, 승인을 받지 않은 문서의 열람, 수정, 배포, 복사를 금지합니다.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b="0" i="0" lang="ko-KR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document is the informational asset of Doosan Corporation. Thus, unauthorized access, revision, distribution and copying of this document are strictly prohibited. </a:t>
            </a:r>
            <a:endParaRPr b="0" i="0" sz="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487652" y="304858"/>
            <a:ext cx="8648270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2650"/>
              <a:buFont typeface="Arial"/>
              <a:buNone/>
            </a:pPr>
            <a:r>
              <a:rPr b="0" i="0" lang="ko-KR" sz="2650" u="none" cap="none" strike="noStrike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rPr>
              <a:t>두산 큐레이터 워크샵 전시기획 공모 기획서</a:t>
            </a:r>
            <a:endParaRPr/>
          </a:p>
        </p:txBody>
      </p:sp>
      <p:sp>
        <p:nvSpPr>
          <p:cNvPr id="61" name="Google Shape;61;p1"/>
          <p:cNvSpPr txBox="1"/>
          <p:nvPr/>
        </p:nvSpPr>
        <p:spPr>
          <a:xfrm>
            <a:off x="487651" y="1247633"/>
            <a:ext cx="6666184" cy="11298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1650"/>
              <a:buFont typeface="Arial"/>
              <a:buNone/>
            </a:pPr>
            <a:r>
              <a:rPr b="0" i="0" lang="ko-KR" sz="1650" u="none" cap="none" strike="noStrike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rPr>
              <a:t>전시명: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650"/>
              <a:buFont typeface="Arial"/>
              <a:buNone/>
            </a:pPr>
            <a:r>
              <a:rPr b="0" i="0" lang="ko-KR" sz="1650" u="none" cap="none" strike="noStrike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rPr>
              <a:t>기획자: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/>
          <p:nvPr>
            <p:ph idx="1" type="body"/>
          </p:nvPr>
        </p:nvSpPr>
        <p:spPr>
          <a:xfrm>
            <a:off x="4985659" y="3071683"/>
            <a:ext cx="3704860" cy="202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860B5"/>
              </a:buClr>
              <a:buSzPts val="1200"/>
              <a:buAutoNum type="arabicPeriod"/>
            </a:pPr>
            <a:r>
              <a:rPr lang="ko-KR"/>
              <a:t>전시개요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860B5"/>
              </a:buClr>
              <a:buSzPts val="1200"/>
              <a:buAutoNum type="arabicPeriod"/>
            </a:pPr>
            <a:r>
              <a:rPr lang="ko-KR"/>
              <a:t>기획의도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860B5"/>
              </a:buClr>
              <a:buSzPts val="1200"/>
              <a:buAutoNum type="arabicPeriod"/>
            </a:pPr>
            <a:r>
              <a:rPr lang="ko-KR"/>
              <a:t>참여작가 및 선정배경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860B5"/>
              </a:buClr>
              <a:buSzPts val="1200"/>
              <a:buAutoNum type="arabicPeriod"/>
            </a:pPr>
            <a:r>
              <a:rPr lang="ko-KR"/>
              <a:t>작품설치 계획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860B5"/>
              </a:buClr>
              <a:buSzPts val="1200"/>
              <a:buAutoNum type="arabicPeriod"/>
            </a:pPr>
            <a:r>
              <a:rPr lang="ko-KR"/>
              <a:t>진행일정 계획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860B5"/>
              </a:buClr>
              <a:buSzPts val="1200"/>
              <a:buAutoNum type="arabicPeriod"/>
            </a:pPr>
            <a:r>
              <a:rPr lang="ko-KR"/>
              <a:t>예산: </a:t>
            </a:r>
            <a:r>
              <a:rPr lang="ko-KR">
                <a:latin typeface="Malgun Gothic"/>
                <a:ea typeface="Malgun Gothic"/>
                <a:cs typeface="Malgun Gothic"/>
                <a:sym typeface="Malgun Gothic"/>
              </a:rPr>
              <a:t>\</a:t>
            </a:r>
            <a:r>
              <a:rPr lang="ko-KR"/>
              <a:t>25,000,000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860B5"/>
              </a:buClr>
              <a:buSzPts val="1200"/>
              <a:buNone/>
            </a:pPr>
            <a:r>
              <a:t/>
            </a:r>
            <a:endParaRPr>
              <a:solidFill>
                <a:srgbClr val="005EB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"/>
          <p:cNvSpPr txBox="1"/>
          <p:nvPr/>
        </p:nvSpPr>
        <p:spPr>
          <a:xfrm>
            <a:off x="451529" y="583324"/>
            <a:ext cx="6050871" cy="46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72000" spcFirstLastPara="1" rIns="72000" wrap="square" tIns="360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1800"/>
              <a:buFont typeface="Arial"/>
              <a:buNone/>
            </a:pPr>
            <a:r>
              <a:rPr b="0" i="0" lang="ko-KR" sz="1800" u="none" cap="none" strike="noStrike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rPr>
              <a:t>1. 차례</a:t>
            </a:r>
            <a:endParaRPr b="0" i="0" sz="1800" u="none" cap="none" strike="noStrike">
              <a:solidFill>
                <a:srgbClr val="005EB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>
            <p:ph type="ctrTitle"/>
          </p:nvPr>
        </p:nvSpPr>
        <p:spPr>
          <a:xfrm>
            <a:off x="379306" y="111167"/>
            <a:ext cx="9367308" cy="461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72000" spcFirstLastPara="1" rIns="72000" wrap="square" tIns="360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1200"/>
              <a:buFont typeface="Arial"/>
              <a:buNone/>
            </a:pPr>
            <a:r>
              <a:rPr lang="ko-KR">
                <a:latin typeface="Arial"/>
                <a:ea typeface="Arial"/>
                <a:cs typeface="Arial"/>
                <a:sym typeface="Arial"/>
              </a:rPr>
              <a:t>1. 전시개요</a:t>
            </a:r>
            <a:endParaRPr/>
          </a:p>
        </p:txBody>
      </p:sp>
      <p:sp>
        <p:nvSpPr>
          <p:cNvPr id="73" name="Google Shape;73;p3"/>
          <p:cNvSpPr txBox="1"/>
          <p:nvPr>
            <p:ph idx="1" type="body"/>
          </p:nvPr>
        </p:nvSpPr>
        <p:spPr>
          <a:xfrm>
            <a:off x="379307" y="936625"/>
            <a:ext cx="9367308" cy="29253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AutoNum type="arabicPeriod"/>
            </a:pPr>
            <a:r>
              <a:rPr lang="ko-KR" sz="1000">
                <a:latin typeface="Arial"/>
                <a:ea typeface="Arial"/>
                <a:cs typeface="Arial"/>
                <a:sym typeface="Arial"/>
              </a:rPr>
              <a:t>전시제목: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AutoNum type="arabicPeriod"/>
            </a:pPr>
            <a:r>
              <a:rPr lang="ko-KR" sz="1000">
                <a:latin typeface="Arial"/>
                <a:ea typeface="Arial"/>
                <a:cs typeface="Arial"/>
                <a:sym typeface="Arial"/>
              </a:rPr>
              <a:t>전시장소: 두산갤러리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AutoNum type="arabicPeriod"/>
            </a:pPr>
            <a:r>
              <a:rPr lang="ko-KR" sz="1000">
                <a:latin typeface="Arial"/>
                <a:ea typeface="Arial"/>
                <a:cs typeface="Arial"/>
                <a:sym typeface="Arial"/>
              </a:rPr>
              <a:t>전시기간: 2023. 7~8월 중 약 1개월 (예정)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AutoNum type="arabicPeriod"/>
            </a:pPr>
            <a:r>
              <a:rPr lang="ko-KR" sz="1000">
                <a:latin typeface="Arial"/>
                <a:ea typeface="Arial"/>
                <a:cs typeface="Arial"/>
                <a:sym typeface="Arial"/>
              </a:rPr>
              <a:t>참여작가: 00명 (ㅇㅇㅇ, ㅇㅇㅇ, ㅇㅇㅇ)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AutoNum type="arabicPeriod"/>
            </a:pPr>
            <a:r>
              <a:rPr lang="ko-KR" sz="1000">
                <a:latin typeface="Arial"/>
                <a:ea typeface="Arial"/>
                <a:cs typeface="Arial"/>
                <a:sym typeface="Arial"/>
              </a:rPr>
              <a:t>전시작품: 00점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AutoNum type="arabicPeriod"/>
            </a:pPr>
            <a:r>
              <a:rPr lang="ko-KR" sz="1000">
                <a:latin typeface="Arial"/>
                <a:ea typeface="Arial"/>
                <a:cs typeface="Arial"/>
                <a:sym typeface="Arial"/>
              </a:rPr>
              <a:t>부대행사 및 기타: 행사명 (일정) 혹은 없음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AutoNum type="arabicPeriod"/>
            </a:pPr>
            <a:r>
              <a:rPr lang="ko-KR" sz="1000">
                <a:latin typeface="Arial"/>
                <a:ea typeface="Arial"/>
                <a:cs typeface="Arial"/>
                <a:sym typeface="Arial"/>
              </a:rPr>
              <a:t>전시예산: 25,000,000 </a:t>
            </a:r>
            <a:r>
              <a:rPr lang="ko-KR"/>
              <a:t>원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/>
          <p:nvPr>
            <p:ph type="ctrTitle"/>
          </p:nvPr>
        </p:nvSpPr>
        <p:spPr>
          <a:xfrm>
            <a:off x="379306" y="111167"/>
            <a:ext cx="9367308" cy="461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72000" spcFirstLastPara="1" rIns="72000" wrap="square" tIns="360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1200"/>
              <a:buFont typeface="Arial"/>
              <a:buNone/>
            </a:pPr>
            <a:r>
              <a:rPr lang="ko-KR">
                <a:latin typeface="Arial"/>
                <a:ea typeface="Arial"/>
                <a:cs typeface="Arial"/>
                <a:sym typeface="Arial"/>
              </a:rPr>
              <a:t>2. 기획의도  </a:t>
            </a:r>
            <a:r>
              <a:rPr lang="ko-KR" sz="1050">
                <a:latin typeface="Arial"/>
                <a:ea typeface="Arial"/>
                <a:cs typeface="Arial"/>
                <a:sym typeface="Arial"/>
              </a:rPr>
              <a:t>*이 전시를 기획하게 된 의도에 대하여 아래에 12P로 서술바랍니다. 부족할 시에는 페이지 추가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4"/>
          <p:cNvSpPr txBox="1"/>
          <p:nvPr>
            <p:ph idx="1" type="body"/>
          </p:nvPr>
        </p:nvSpPr>
        <p:spPr>
          <a:xfrm>
            <a:off x="379307" y="936625"/>
            <a:ext cx="9199699" cy="5490808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 txBox="1"/>
          <p:nvPr>
            <p:ph type="ctrTitle"/>
          </p:nvPr>
        </p:nvSpPr>
        <p:spPr>
          <a:xfrm>
            <a:off x="379306" y="111167"/>
            <a:ext cx="9367308" cy="461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72000" spcFirstLastPara="1" rIns="72000" wrap="square" tIns="360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1200"/>
              <a:buFont typeface="Arial"/>
              <a:buNone/>
            </a:pPr>
            <a:r>
              <a:rPr lang="ko-KR">
                <a:latin typeface="Arial"/>
                <a:ea typeface="Arial"/>
                <a:cs typeface="Arial"/>
                <a:sym typeface="Arial"/>
              </a:rPr>
              <a:t>3. 참여작가 및 선정 배경 </a:t>
            </a:r>
            <a:r>
              <a:rPr lang="ko-KR" sz="1050">
                <a:latin typeface="Arial"/>
                <a:ea typeface="Arial"/>
                <a:cs typeface="Arial"/>
                <a:sym typeface="Arial"/>
              </a:rPr>
              <a:t>*작가별 선정 배경 및 소개를 아래에 12P로 서술바랍니다. 부족할 시에는 페이지 추가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5"/>
          <p:cNvSpPr txBox="1"/>
          <p:nvPr>
            <p:ph idx="1" type="body"/>
          </p:nvPr>
        </p:nvSpPr>
        <p:spPr>
          <a:xfrm>
            <a:off x="379307" y="936625"/>
            <a:ext cx="9199699" cy="5490808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-"/>
            </a:pPr>
            <a:r>
              <a:rPr lang="ko-KR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000</a:t>
            </a:r>
            <a:endParaRPr/>
          </a:p>
          <a:p>
            <a:pPr indent="-107950" lvl="0" marL="17145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07950" lvl="0" marL="17145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-107950" lvl="0" marL="17145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07950" lvl="0" marL="17145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-107950" lvl="0" marL="17145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07950" lvl="0" marL="17145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-"/>
            </a:pPr>
            <a:r>
              <a:rPr lang="ko-KR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000</a:t>
            </a:r>
            <a:endParaRPr/>
          </a:p>
          <a:p>
            <a:pPr indent="-107950" lvl="0" marL="17145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-107950" lvl="0" marL="17145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07950" lvl="0" marL="17145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07950" lvl="0" marL="17145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-107950" lvl="0" marL="17145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-107950" lvl="0" marL="17145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005EB8"/>
              </a:buClr>
              <a:buSzPts val="1000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-"/>
            </a:pPr>
            <a:r>
              <a:rPr lang="ko-KR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000</a:t>
            </a:r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"/>
          <p:cNvSpPr txBox="1"/>
          <p:nvPr>
            <p:ph type="ctrTitle"/>
          </p:nvPr>
        </p:nvSpPr>
        <p:spPr>
          <a:xfrm>
            <a:off x="379306" y="111167"/>
            <a:ext cx="9367308" cy="461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72000" spcFirstLastPara="1" rIns="72000" wrap="square" tIns="360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1200"/>
              <a:buFont typeface="Arial"/>
              <a:buNone/>
            </a:pPr>
            <a:r>
              <a:rPr lang="ko-KR">
                <a:latin typeface="Arial"/>
                <a:ea typeface="Arial"/>
                <a:cs typeface="Arial"/>
                <a:sym typeface="Arial"/>
              </a:rPr>
              <a:t>4. 작품설치 계획 </a:t>
            </a:r>
            <a:r>
              <a:rPr lang="ko-KR" sz="1050">
                <a:latin typeface="Arial"/>
                <a:ea typeface="Arial"/>
                <a:cs typeface="Arial"/>
                <a:sym typeface="Arial"/>
              </a:rPr>
              <a:t>*아래 도면에 작품 설치 계획을 표기하기 바랍니다.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6"/>
          <p:cNvPicPr preferRelativeResize="0"/>
          <p:nvPr/>
        </p:nvPicPr>
        <p:blipFill rotWithShape="1">
          <a:blip r:embed="rId3">
            <a:alphaModFix/>
          </a:blip>
          <a:srcRect b="4376" l="0" r="0" t="4155"/>
          <a:stretch/>
        </p:blipFill>
        <p:spPr>
          <a:xfrm>
            <a:off x="1077705" y="914401"/>
            <a:ext cx="7496279" cy="56710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 txBox="1"/>
          <p:nvPr>
            <p:ph type="ctrTitle"/>
          </p:nvPr>
        </p:nvSpPr>
        <p:spPr>
          <a:xfrm>
            <a:off x="379306" y="111167"/>
            <a:ext cx="9367308" cy="461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72000" spcFirstLastPara="1" rIns="72000" wrap="square" tIns="360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1200"/>
              <a:buFont typeface="Arial"/>
              <a:buNone/>
            </a:pPr>
            <a:r>
              <a:rPr lang="ko-KR">
                <a:latin typeface="Arial"/>
                <a:ea typeface="Arial"/>
                <a:cs typeface="Arial"/>
                <a:sym typeface="Arial"/>
              </a:rPr>
              <a:t>5. 진행일정 계획</a:t>
            </a:r>
            <a:endParaRPr/>
          </a:p>
        </p:txBody>
      </p:sp>
      <p:graphicFrame>
        <p:nvGraphicFramePr>
          <p:cNvPr id="97" name="Google Shape;97;p7"/>
          <p:cNvGraphicFramePr/>
          <p:nvPr/>
        </p:nvGraphicFramePr>
        <p:xfrm>
          <a:off x="484756" y="887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{D0720AE5-2AE4-47C9-9005-858FEFBB0F4E}</a:tableStyleId>
              </a:tblPr>
              <a:tblGrid>
                <a:gridCol w="2245200"/>
                <a:gridCol w="4560000"/>
                <a:gridCol w="2249825"/>
              </a:tblGrid>
              <a:tr h="3741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600" u="none" cap="none" strike="noStrike"/>
                        <a:t>일정</a:t>
                      </a:r>
                      <a:endParaRPr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600" u="none" cap="none" strike="noStrike"/>
                        <a:t>내용</a:t>
                      </a:r>
                      <a:endParaRPr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600" u="none" cap="none" strike="noStrike"/>
                        <a:t>비고</a:t>
                      </a:r>
                      <a:endParaRPr/>
                    </a:p>
                  </a:txBody>
                  <a:tcPr marT="60350" marB="60350" marR="120700" marL="120700"/>
                </a:tc>
              </a:tr>
              <a:tr h="502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</a:tr>
              <a:tr h="502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</a:tr>
              <a:tr h="502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</a:tr>
              <a:tr h="502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</a:tr>
              <a:tr h="502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</a:tr>
              <a:tr h="502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</a:tr>
              <a:tr h="502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</a:tr>
              <a:tr h="502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</a:tr>
              <a:tr h="502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</a:tr>
              <a:tr h="502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0350" marB="60350" marR="120700" marL="12070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8"/>
          <p:cNvSpPr txBox="1"/>
          <p:nvPr>
            <p:ph type="ctrTitle"/>
          </p:nvPr>
        </p:nvSpPr>
        <p:spPr>
          <a:xfrm>
            <a:off x="379306" y="111167"/>
            <a:ext cx="9367308" cy="461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72000" spcFirstLastPara="1" rIns="72000" wrap="square" tIns="360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1200"/>
              <a:buFont typeface="Arial"/>
              <a:buNone/>
            </a:pPr>
            <a:r>
              <a:rPr lang="ko-KR">
                <a:latin typeface="Arial"/>
                <a:ea typeface="Arial"/>
                <a:cs typeface="Arial"/>
                <a:sym typeface="Arial"/>
              </a:rPr>
              <a:t>6. 예산 계획</a:t>
            </a:r>
            <a:endParaRPr/>
          </a:p>
        </p:txBody>
      </p:sp>
      <p:graphicFrame>
        <p:nvGraphicFramePr>
          <p:cNvPr id="103" name="Google Shape;103;p8"/>
          <p:cNvGraphicFramePr/>
          <p:nvPr/>
        </p:nvGraphicFramePr>
        <p:xfrm>
          <a:off x="476955" y="105833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{D0720AE5-2AE4-47C9-9005-858FEFBB0F4E}</a:tableStyleId>
              </a:tblPr>
              <a:tblGrid>
                <a:gridCol w="1927575"/>
                <a:gridCol w="4269225"/>
                <a:gridCol w="1296200"/>
                <a:gridCol w="1503325"/>
              </a:tblGrid>
              <a:tr h="30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600" u="none" cap="none" strike="noStrike"/>
                        <a:t>항 목</a:t>
                      </a:r>
                      <a:endParaRPr/>
                    </a:p>
                  </a:txBody>
                  <a:tcPr marT="62275" marB="62275" marR="124575" marL="124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600" u="none" cap="none" strike="noStrike"/>
                        <a:t>내 용</a:t>
                      </a:r>
                      <a:endParaRPr/>
                    </a:p>
                  </a:txBody>
                  <a:tcPr marT="62275" marB="62275" marR="124575" marL="124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600" u="none" cap="none" strike="noStrike"/>
                        <a:t>금 액</a:t>
                      </a:r>
                      <a:endParaRPr/>
                    </a:p>
                  </a:txBody>
                  <a:tcPr marT="62275" marB="62275" marR="124575" marL="124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600" u="none" cap="none" strike="noStrike"/>
                        <a:t>비고</a:t>
                      </a:r>
                      <a:endParaRPr/>
                    </a:p>
                  </a:txBody>
                  <a:tcPr marT="62275" marB="62275" marR="124575" marL="124575"/>
                </a:tc>
              </a:tr>
              <a:tr h="360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2275" marB="62275" marR="124575" marL="124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200" u="none" cap="none" strike="noStrike"/>
                        <a:t>*항목, 내용별로 칸을 추가하여 작성해주세요. </a:t>
                      </a:r>
                      <a:endParaRPr/>
                    </a:p>
                  </a:txBody>
                  <a:tcPr marT="62275" marB="62275" marR="124575" marL="124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2275" marB="62275" marR="124575" marL="124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2275" marB="62275" marR="124575" marL="124575"/>
                </a:tc>
              </a:tr>
              <a:tr h="36030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sz="1400" u="none" cap="none" strike="noStrike"/>
                        <a:t>합 계</a:t>
                      </a:r>
                      <a:endParaRPr/>
                    </a:p>
                  </a:txBody>
                  <a:tcPr marT="62275" marB="62275" marR="124575" marL="124575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ko-KR" sz="1400" u="none" cap="none" strike="noStrike">
                          <a:latin typeface="Malgun Gothic"/>
                          <a:ea typeface="Malgun Gothic"/>
                          <a:cs typeface="Malgun Gothic"/>
                          <a:sym typeface="Malgun Gothic"/>
                        </a:rPr>
                        <a:t>\</a:t>
                      </a:r>
                      <a:r>
                        <a:rPr lang="ko-KR" sz="1400" u="none" cap="none" strike="noStrike"/>
                        <a:t>25,000,000</a:t>
                      </a:r>
                      <a:endParaRPr sz="1400" u="none" cap="none" strike="noStrike"/>
                    </a:p>
                  </a:txBody>
                  <a:tcPr marT="62275" marB="62275" marR="124575" marL="124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62275" marB="62275" marR="124575" marL="12457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테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테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2021-12-08T06:30:13Z</dcterms:created>
  <dc:creator>이 재훈</dc:creator>
</cp:coreProperties>
</file>