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532" r:id="rId2"/>
    <p:sldId id="666" r:id="rId3"/>
    <p:sldId id="547" r:id="rId4"/>
    <p:sldId id="667" r:id="rId5"/>
    <p:sldId id="256" r:id="rId6"/>
    <p:sldId id="610" r:id="rId7"/>
    <p:sldId id="668" r:id="rId8"/>
    <p:sldId id="625" r:id="rId9"/>
    <p:sldId id="670" r:id="rId10"/>
    <p:sldId id="669" r:id="rId11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352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13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6416700-2447-4DC6-8B03-7EAAAC7C55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012F019D-F448-42FC-AA2A-35D860D214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28D2260-10BB-4C0B-92EE-CB32B40FBF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A430F-8ED8-4345-B713-4A9BE5603F6E}" type="datetimeFigureOut">
              <a:rPr lang="ko-KR" altLang="en-US" smtClean="0"/>
              <a:t>2022-09-28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48626DA-8CFD-4F14-9CC5-3CCE01C01A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D349C31-D398-4BA7-93E2-C93F90AEBE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287D6-13C2-4176-BB87-1AEAFF6E2F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797333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A1D5E6B-AC91-4753-9C7E-CFA333745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B323EF9-A1AB-429B-BBA5-803D0052A7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A8450CC-C43F-4475-9F03-A8DB412854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A430F-8ED8-4345-B713-4A9BE5603F6E}" type="datetimeFigureOut">
              <a:rPr lang="ko-KR" altLang="en-US" smtClean="0"/>
              <a:t>2022-09-28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CB2BC1B-C1C7-4AD9-A515-036545B0A0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18A7C3C-8633-428E-80F9-9C62F1E286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287D6-13C2-4176-BB87-1AEAFF6E2F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1103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6F8FC3C-C53B-4482-A5C5-5153C92658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488A6942-FBDE-47AB-A767-32CFF18AC7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7B811C0-A529-4C12-8A44-A6C9C1437E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A430F-8ED8-4345-B713-4A9BE5603F6E}" type="datetimeFigureOut">
              <a:rPr lang="ko-KR" altLang="en-US" smtClean="0"/>
              <a:t>2022-09-28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BD5A635-6192-4011-942B-EEF93A9896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21E1A30-90D6-4AE9-85B2-BFBFC8D6F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287D6-13C2-4176-BB87-1AEAFF6E2F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578650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C2B73B0-6784-4E0E-98C7-5F6116A65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478B651-2051-4811-B3F1-62716A93A8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20F7FEF3-A665-4BB6-8AEA-E9D11A631E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F98DCD0A-262B-45F3-BFA4-28DC2BF356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A430F-8ED8-4345-B713-4A9BE5603F6E}" type="datetimeFigureOut">
              <a:rPr lang="ko-KR" altLang="en-US" smtClean="0"/>
              <a:t>2022-09-28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C26E5BB8-B1CB-4B3D-8065-46C94D765B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7AD20CD-5D6C-40A9-8981-4ABB507429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287D6-13C2-4176-BB87-1AEAFF6E2F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25681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2B72417-B042-46F5-84FE-C642284C32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F732318-D5D5-4003-8E68-48F3434C29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24E2B9DC-935D-4EF0-9741-832F4F2DD5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FD6D2442-8591-4B28-81FD-F065028D31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416517AC-34E8-454B-99C4-3AD661789A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1DB90F55-2F6D-4704-ACE2-25C0B6768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A430F-8ED8-4345-B713-4A9BE5603F6E}" type="datetimeFigureOut">
              <a:rPr lang="ko-KR" altLang="en-US" smtClean="0"/>
              <a:t>2022-09-28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A5AC2B1B-9862-4DDF-9E6C-3BAD402ED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9BCB4B43-E2AB-40DF-8959-C0B96FF82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287D6-13C2-4176-BB87-1AEAFF6E2F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599758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10420BE-2AFB-493C-A7A6-F4405B4535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038ED1AF-5F1C-40E5-8C7A-46A893AD09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A430F-8ED8-4345-B713-4A9BE5603F6E}" type="datetimeFigureOut">
              <a:rPr lang="ko-KR" altLang="en-US" smtClean="0"/>
              <a:t>2022-09-28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C08D532A-D1F0-4B12-8569-99597F93A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711BF7D9-B274-49CA-B04A-91D13A120D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287D6-13C2-4176-BB87-1AEAFF6E2F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355142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A862AFC8-9F50-415A-963F-5AA6D87901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A430F-8ED8-4345-B713-4A9BE5603F6E}" type="datetimeFigureOut">
              <a:rPr lang="ko-KR" altLang="en-US" smtClean="0"/>
              <a:t>2022-09-28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013CE698-0A60-46CC-9A02-08BEACA94A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DA644D0-BB8B-4029-AD99-2B8D04015D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287D6-13C2-4176-BB87-1AEAFF6E2F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325583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B2FB600-D5D8-49BC-8B7A-F159DDE103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5DD7162-01DD-4BB3-B6A2-A03EAA9C68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C527FEE-53ED-4B4C-B194-CBEAE4D501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B521F0C8-B9A9-4324-A2E4-4FF8035831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A430F-8ED8-4345-B713-4A9BE5603F6E}" type="datetimeFigureOut">
              <a:rPr lang="ko-KR" altLang="en-US" smtClean="0"/>
              <a:t>2022-09-28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5DEB2F1-216E-4A26-9EC5-8F9C46527C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DC6219E5-7912-453C-A587-BB82035F7C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287D6-13C2-4176-BB87-1AEAFF6E2F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540824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B206D74-A7F6-4F46-834A-DF64EA0491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E6762405-8582-4CAC-8F98-D8165C77BB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7833AE66-BEED-4297-815E-A2E9F3BD13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37AB36D-0BFF-4C9B-9077-7A05739CC4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A430F-8ED8-4345-B713-4A9BE5603F6E}" type="datetimeFigureOut">
              <a:rPr lang="ko-KR" altLang="en-US" smtClean="0"/>
              <a:t>2022-09-28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219A4AF6-F462-4661-A47F-EE11D0EF31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6FE1B5B2-C105-4F7C-AD10-BCEBF2E620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287D6-13C2-4176-BB87-1AEAFF6E2F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781400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6782A3F-58EA-4264-B7D0-3F6DC59AE7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DE119687-421C-47CE-90FC-FBFBDD11A1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F074ACF-82EC-46CB-A0A0-7E762236B5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A430F-8ED8-4345-B713-4A9BE5603F6E}" type="datetimeFigureOut">
              <a:rPr lang="ko-KR" altLang="en-US" smtClean="0"/>
              <a:t>2022-09-28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762EAE3-96FE-4A54-B370-5DA8A2377A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E4A4782-4619-44F1-A2DF-E582FABF9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287D6-13C2-4176-BB87-1AEAFF6E2F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64268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5E608C83-6726-4AF4-ADAA-F9EF767868C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F37C11FF-67ED-45A8-8D0B-417EF207E7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75C5586-2AC9-4D78-AC27-A3C1378EE8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A430F-8ED8-4345-B713-4A9BE5603F6E}" type="datetimeFigureOut">
              <a:rPr lang="ko-KR" altLang="en-US" smtClean="0"/>
              <a:t>2022-09-28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41557D4-E650-459A-ACC5-4393F4289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8E9DF0F-6B07-44D3-85CD-F78094B0EF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287D6-13C2-4176-BB87-1AEAFF6E2F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973563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8D6ED8D0-D3B3-4261-97A8-63BA999F8B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C4423EF-984C-4F32-9DD2-EBA90B4109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C035AB2-69B8-439F-8D66-A7AAB2E53A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0A430F-8ED8-4345-B713-4A9BE5603F6E}" type="datetimeFigureOut">
              <a:rPr lang="ko-KR" altLang="en-US" smtClean="0"/>
              <a:t>2022-09-28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FA27C24-2EC6-4444-A1B1-57287CDC4B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D10010B-B31C-43BF-BF8F-A059651C00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C287D6-13C2-4176-BB87-1AEAFF6E2F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90542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04BC902-0225-420C-B162-3C363167419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44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2022</a:t>
            </a:r>
            <a:r>
              <a:rPr lang="ko-KR" altLang="en-US" sz="44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년 하반기 회원가입 심의</a:t>
            </a:r>
            <a:br>
              <a:rPr lang="en-US" altLang="ko-KR" sz="4400" dirty="0">
                <a:latin typeface="HY헤드라인M" panose="02030600000101010101" pitchFamily="18" charset="-127"/>
                <a:ea typeface="HY헤드라인M" panose="02030600000101010101" pitchFamily="18" charset="-127"/>
              </a:rPr>
            </a:br>
            <a:endParaRPr lang="ko-KR" altLang="en-US" sz="44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6A3E5843-5D64-442A-8655-0E6E143D16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4108" y="5735637"/>
            <a:ext cx="1983783" cy="525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5423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EB4903C-5F39-47CE-ABA1-2A5D17888D71}"/>
              </a:ext>
            </a:extLst>
          </p:cNvPr>
          <p:cNvSpPr txBox="1"/>
          <p:nvPr/>
        </p:nvSpPr>
        <p:spPr>
          <a:xfrm>
            <a:off x="4106704" y="1569095"/>
            <a:ext cx="4298387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ko-KR" altLang="en-US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갤러리 정보 및 대표자 약력</a:t>
            </a:r>
            <a:endParaRPr lang="en-US" altLang="ko-KR" sz="20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marL="342900" indent="-342900">
              <a:buAutoNum type="arabicPeriod"/>
            </a:pPr>
            <a:endParaRPr lang="en-US" altLang="ko-KR" sz="20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marL="342900" indent="-342900">
              <a:buAutoNum type="arabicPeriod"/>
            </a:pPr>
            <a:r>
              <a:rPr lang="ko-KR" altLang="en-US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대표자 자기소개서</a:t>
            </a:r>
            <a:endParaRPr lang="en-US" altLang="ko-KR" sz="20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marL="342900" indent="-342900">
              <a:buAutoNum type="arabicPeriod"/>
            </a:pPr>
            <a:endParaRPr lang="en-US" altLang="ko-KR" sz="20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marL="342900" indent="-342900">
              <a:buAutoNum type="arabicPeriod"/>
            </a:pPr>
            <a:r>
              <a:rPr lang="ko-KR" altLang="en-US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전시공간 외부</a:t>
            </a:r>
            <a:r>
              <a:rPr lang="en-US" altLang="ko-KR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/</a:t>
            </a:r>
            <a:r>
              <a:rPr lang="ko-KR" altLang="en-US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내부 전경</a:t>
            </a:r>
            <a:r>
              <a:rPr lang="en-US" altLang="ko-KR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/</a:t>
            </a:r>
            <a:r>
              <a:rPr lang="ko-KR" altLang="en-US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도면</a:t>
            </a:r>
            <a:endParaRPr lang="en-US" altLang="ko-KR" sz="20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marL="342900" indent="-342900">
              <a:buAutoNum type="arabicPeriod"/>
            </a:pPr>
            <a:endParaRPr lang="en-US" altLang="ko-KR" sz="20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marL="342900" indent="-342900">
              <a:buAutoNum type="arabicPeriod"/>
            </a:pPr>
            <a:r>
              <a:rPr lang="ko-KR" altLang="en-US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기획전 실적 </a:t>
            </a:r>
            <a:r>
              <a:rPr lang="en-US" altLang="ko-KR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최근</a:t>
            </a:r>
            <a:r>
              <a:rPr lang="en-US" altLang="ko-KR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5</a:t>
            </a:r>
            <a:r>
              <a:rPr lang="ko-KR" altLang="en-US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년간</a:t>
            </a:r>
            <a:r>
              <a:rPr lang="en-US" altLang="ko-KR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</a:p>
          <a:p>
            <a:pPr marL="342900" indent="-342900">
              <a:buAutoNum type="arabicPeriod"/>
            </a:pPr>
            <a:endParaRPr lang="en-US" altLang="ko-KR" sz="20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marL="342900" indent="-342900">
              <a:buAutoNum type="arabicPeriod"/>
            </a:pPr>
            <a:r>
              <a:rPr lang="ko-KR" altLang="en-US" sz="2000" dirty="0" err="1">
                <a:latin typeface="HY헤드라인M" panose="02030600000101010101" pitchFamily="18" charset="-127"/>
                <a:ea typeface="HY헤드라인M" panose="02030600000101010101" pitchFamily="18" charset="-127"/>
              </a:rPr>
              <a:t>아트페어</a:t>
            </a:r>
            <a:r>
              <a:rPr lang="ko-KR" altLang="en-US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참여실적 </a:t>
            </a:r>
            <a:r>
              <a:rPr lang="en-US" altLang="ko-KR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최근</a:t>
            </a:r>
            <a:r>
              <a:rPr lang="en-US" altLang="ko-KR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5</a:t>
            </a:r>
            <a:r>
              <a:rPr lang="ko-KR" altLang="en-US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년간</a:t>
            </a:r>
            <a:r>
              <a:rPr lang="en-US" altLang="ko-KR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</a:p>
          <a:p>
            <a:pPr marL="342900" indent="-342900">
              <a:buAutoNum type="arabicPeriod"/>
            </a:pPr>
            <a:endParaRPr lang="en-US" altLang="ko-KR" sz="20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marL="342900" indent="-342900">
              <a:buAutoNum type="arabicPeriod"/>
            </a:pPr>
            <a:r>
              <a:rPr lang="ko-KR" altLang="en-US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전속 계약 </a:t>
            </a:r>
            <a:r>
              <a:rPr lang="en-US" altLang="ko-KR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/ </a:t>
            </a:r>
            <a:r>
              <a:rPr lang="ko-KR" altLang="en-US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프로모션 작가</a:t>
            </a:r>
            <a:endParaRPr lang="en-US" altLang="ko-KR" sz="20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marL="342900" indent="-342900">
              <a:buAutoNum type="arabicPeriod"/>
            </a:pPr>
            <a:endParaRPr lang="en-US" altLang="ko-KR" sz="20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marL="342900" indent="-342900">
              <a:buAutoNum type="arabicPeriod"/>
            </a:pPr>
            <a:r>
              <a:rPr lang="ko-KR" altLang="en-US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온라인 채널 운영 여부</a:t>
            </a:r>
            <a:endParaRPr lang="en-US" altLang="ko-KR" sz="20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endParaRPr lang="en-US" altLang="ko-KR" sz="20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r>
              <a:rPr lang="en-US" altLang="ko-KR" sz="1400" b="1" dirty="0">
                <a:solidFill>
                  <a:srgbClr val="0070C0"/>
                </a:solidFill>
                <a:latin typeface="+mn-ea"/>
              </a:rPr>
              <a:t>*</a:t>
            </a:r>
            <a:r>
              <a:rPr lang="ko-KR" altLang="en-US" sz="1400" b="1" dirty="0">
                <a:solidFill>
                  <a:srgbClr val="0070C0"/>
                </a:solidFill>
                <a:latin typeface="+mn-ea"/>
              </a:rPr>
              <a:t>기획전시 증빙자료는 </a:t>
            </a:r>
            <a:r>
              <a:rPr lang="en-US" altLang="ko-KR" sz="1400" b="1" dirty="0">
                <a:solidFill>
                  <a:srgbClr val="0070C0"/>
                </a:solidFill>
                <a:latin typeface="+mn-ea"/>
              </a:rPr>
              <a:t>pdf</a:t>
            </a:r>
            <a:r>
              <a:rPr lang="ko-KR" altLang="en-US" sz="1400" b="1" dirty="0">
                <a:solidFill>
                  <a:srgbClr val="0070C0"/>
                </a:solidFill>
                <a:latin typeface="+mn-ea"/>
              </a:rPr>
              <a:t>형식으로 별도첨부 가능 </a:t>
            </a:r>
            <a:endParaRPr lang="en-US" altLang="ko-KR" sz="1400" b="1" dirty="0">
              <a:solidFill>
                <a:srgbClr val="0070C0"/>
              </a:solidFill>
              <a:latin typeface="+mn-ea"/>
            </a:endParaRPr>
          </a:p>
          <a:p>
            <a:endParaRPr lang="ko-KR" altLang="en-US" dirty="0"/>
          </a:p>
        </p:txBody>
      </p:sp>
      <p:sp>
        <p:nvSpPr>
          <p:cNvPr id="3" name="제목 1">
            <a:extLst>
              <a:ext uri="{FF2B5EF4-FFF2-40B4-BE49-F238E27FC236}">
                <a16:creationId xmlns:a16="http://schemas.microsoft.com/office/drawing/2014/main" id="{54EF1AF7-61FF-464E-9149-114CB5BBCDF6}"/>
              </a:ext>
            </a:extLst>
          </p:cNvPr>
          <p:cNvSpPr txBox="1">
            <a:spLocks/>
          </p:cNvSpPr>
          <p:nvPr/>
        </p:nvSpPr>
        <p:spPr>
          <a:xfrm>
            <a:off x="1524000" y="330750"/>
            <a:ext cx="9144000" cy="23876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ko-KR" altLang="en-US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심의서류</a:t>
            </a:r>
          </a:p>
        </p:txBody>
      </p:sp>
    </p:spTree>
    <p:extLst>
      <p:ext uri="{BB962C8B-B14F-4D97-AF65-F5344CB8AC3E}">
        <p14:creationId xmlns:p14="http://schemas.microsoft.com/office/powerpoint/2010/main" val="32025169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F6D4553-AC6F-483B-9313-14D85E69F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875" y="57875"/>
            <a:ext cx="10515600" cy="662781"/>
          </a:xfrm>
        </p:spPr>
        <p:txBody>
          <a:bodyPr>
            <a:normAutofit/>
          </a:bodyPr>
          <a:lstStyle/>
          <a:p>
            <a:r>
              <a:rPr lang="en-US" altLang="ko-KR" sz="3200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1. </a:t>
            </a:r>
            <a:r>
              <a:rPr lang="ko-KR" altLang="en-US" sz="3200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갤러리 정보 및 대표자 약력</a:t>
            </a:r>
            <a:endParaRPr lang="ko-KR" altLang="en-US" sz="3200" b="1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E3B2882-A4F3-448B-8738-A4F508CA07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6391" y="956190"/>
            <a:ext cx="9559426" cy="550317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400" b="1" dirty="0">
                <a:latin typeface="+mn-ea"/>
              </a:rPr>
              <a:t>[</a:t>
            </a:r>
            <a:r>
              <a:rPr lang="ko-KR" altLang="en-US" sz="1400" b="1" dirty="0">
                <a:latin typeface="+mn-ea"/>
              </a:rPr>
              <a:t>갤러리 정보</a:t>
            </a:r>
            <a:r>
              <a:rPr lang="en-US" altLang="ko-KR" sz="1400" b="1" dirty="0">
                <a:latin typeface="+mn-ea"/>
              </a:rPr>
              <a:t>]</a:t>
            </a:r>
          </a:p>
          <a:p>
            <a:pPr marL="0" indent="0">
              <a:buNone/>
            </a:pPr>
            <a:r>
              <a:rPr lang="ko-KR" altLang="en-US" sz="1400" b="1" dirty="0">
                <a:latin typeface="+mn-ea"/>
              </a:rPr>
              <a:t>갤러리명</a:t>
            </a:r>
            <a:r>
              <a:rPr lang="en-US" altLang="ko-KR" sz="1400" b="1" dirty="0">
                <a:latin typeface="+mn-ea"/>
              </a:rPr>
              <a:t>:  </a:t>
            </a:r>
            <a:r>
              <a:rPr lang="en-US" altLang="ko-KR" sz="1400" dirty="0">
                <a:solidFill>
                  <a:srgbClr val="0070C0"/>
                </a:solidFill>
                <a:latin typeface="+mn-ea"/>
              </a:rPr>
              <a:t>*</a:t>
            </a:r>
            <a:r>
              <a:rPr lang="ko-KR" altLang="en-US" sz="1400" dirty="0">
                <a:solidFill>
                  <a:srgbClr val="0070C0"/>
                </a:solidFill>
                <a:latin typeface="+mn-ea"/>
              </a:rPr>
              <a:t>국문 </a:t>
            </a:r>
            <a:r>
              <a:rPr lang="en-US" altLang="ko-KR" sz="1400" dirty="0">
                <a:solidFill>
                  <a:srgbClr val="0070C0"/>
                </a:solidFill>
                <a:latin typeface="+mn-ea"/>
              </a:rPr>
              <a:t>/ </a:t>
            </a:r>
            <a:r>
              <a:rPr lang="ko-KR" altLang="en-US" sz="1400" dirty="0">
                <a:solidFill>
                  <a:srgbClr val="0070C0"/>
                </a:solidFill>
                <a:latin typeface="+mn-ea"/>
              </a:rPr>
              <a:t>영문</a:t>
            </a:r>
            <a:endParaRPr lang="en-US" altLang="ko-KR" sz="1400" dirty="0">
              <a:solidFill>
                <a:srgbClr val="0070C0"/>
              </a:solidFill>
              <a:latin typeface="+mn-ea"/>
            </a:endParaRPr>
          </a:p>
          <a:p>
            <a:pPr marL="0" indent="0">
              <a:buNone/>
            </a:pPr>
            <a:r>
              <a:rPr lang="ko-KR" altLang="en-US" sz="1400" b="1" dirty="0">
                <a:latin typeface="+mn-ea"/>
              </a:rPr>
              <a:t>주     소 </a:t>
            </a:r>
            <a:r>
              <a:rPr lang="en-US" altLang="ko-KR" sz="1400" b="1" dirty="0">
                <a:latin typeface="+mn-ea"/>
              </a:rPr>
              <a:t>: </a:t>
            </a:r>
            <a:r>
              <a:rPr lang="en-US" altLang="ko-KR" sz="1400" dirty="0">
                <a:solidFill>
                  <a:srgbClr val="0070C0"/>
                </a:solidFill>
                <a:latin typeface="+mn-ea"/>
              </a:rPr>
              <a:t>* </a:t>
            </a:r>
            <a:r>
              <a:rPr lang="ko-KR" altLang="en-US" sz="1400" dirty="0">
                <a:solidFill>
                  <a:srgbClr val="0070C0"/>
                </a:solidFill>
                <a:latin typeface="+mn-ea"/>
              </a:rPr>
              <a:t>도로명주소</a:t>
            </a:r>
            <a:r>
              <a:rPr lang="en-US" altLang="ko-KR" sz="1400" dirty="0">
                <a:solidFill>
                  <a:srgbClr val="0070C0"/>
                </a:solidFill>
                <a:latin typeface="+mn-ea"/>
              </a:rPr>
              <a:t> (</a:t>
            </a:r>
            <a:r>
              <a:rPr lang="ko-KR" altLang="en-US" sz="1400" dirty="0">
                <a:solidFill>
                  <a:srgbClr val="0070C0"/>
                </a:solidFill>
                <a:latin typeface="+mn-ea"/>
              </a:rPr>
              <a:t>우편번호</a:t>
            </a:r>
            <a:r>
              <a:rPr lang="en-US" altLang="ko-KR" sz="1400" dirty="0">
                <a:solidFill>
                  <a:srgbClr val="0070C0"/>
                </a:solidFill>
                <a:latin typeface="+mn-ea"/>
              </a:rPr>
              <a:t>)</a:t>
            </a:r>
          </a:p>
          <a:p>
            <a:pPr marL="0" indent="0">
              <a:buNone/>
            </a:pPr>
            <a:r>
              <a:rPr lang="ko-KR" altLang="en-US" sz="1400" b="1" dirty="0">
                <a:latin typeface="+mn-ea"/>
              </a:rPr>
              <a:t>개 관 일 </a:t>
            </a:r>
            <a:r>
              <a:rPr lang="en-US" altLang="ko-KR" sz="1400" b="1" dirty="0">
                <a:latin typeface="+mn-ea"/>
              </a:rPr>
              <a:t>: </a:t>
            </a:r>
            <a:r>
              <a:rPr lang="en-US" altLang="ko-KR" sz="1400" dirty="0">
                <a:latin typeface="+mn-ea"/>
              </a:rPr>
              <a:t> </a:t>
            </a:r>
            <a:r>
              <a:rPr lang="en-US" altLang="ko-KR" sz="1400" dirty="0">
                <a:solidFill>
                  <a:srgbClr val="0070C0"/>
                </a:solidFill>
                <a:latin typeface="+mn-ea"/>
              </a:rPr>
              <a:t>*</a:t>
            </a:r>
            <a:r>
              <a:rPr lang="ko-KR" altLang="en-US" sz="1400" dirty="0">
                <a:solidFill>
                  <a:srgbClr val="0070C0"/>
                </a:solidFill>
                <a:latin typeface="+mn-ea"/>
              </a:rPr>
              <a:t>사업자등록증상의 일자로 명기</a:t>
            </a:r>
            <a:endParaRPr lang="en-US" altLang="ko-KR" sz="1400" dirty="0">
              <a:solidFill>
                <a:srgbClr val="0070C0"/>
              </a:solidFill>
              <a:latin typeface="+mn-ea"/>
            </a:endParaRPr>
          </a:p>
          <a:p>
            <a:pPr marL="0" indent="0">
              <a:buNone/>
            </a:pPr>
            <a:r>
              <a:rPr lang="ko-KR" altLang="en-US" sz="1400" b="1" i="0" u="none" strike="noStrike" baseline="0" dirty="0">
                <a:latin typeface="+mn-ea"/>
              </a:rPr>
              <a:t>전화번호</a:t>
            </a:r>
            <a:r>
              <a:rPr lang="en-US" altLang="ko-KR" sz="1400" b="1" i="0" u="none" strike="noStrike" baseline="0" dirty="0">
                <a:latin typeface="+mn-ea"/>
              </a:rPr>
              <a:t>: </a:t>
            </a:r>
          </a:p>
          <a:p>
            <a:pPr marL="0" indent="0">
              <a:buNone/>
            </a:pPr>
            <a:r>
              <a:rPr lang="ko-KR" altLang="en-US" sz="1400" b="1" dirty="0">
                <a:latin typeface="+mn-ea"/>
              </a:rPr>
              <a:t>홈페이지</a:t>
            </a:r>
            <a:r>
              <a:rPr lang="en-US" altLang="ko-KR" sz="1400" b="1" dirty="0">
                <a:latin typeface="+mn-ea"/>
              </a:rPr>
              <a:t>:</a:t>
            </a:r>
            <a:endParaRPr lang="en-US" altLang="ko-KR" sz="1400" b="0" i="0" u="none" strike="noStrike" baseline="0" dirty="0">
              <a:latin typeface="+mn-ea"/>
            </a:endParaRPr>
          </a:p>
          <a:p>
            <a:pPr marL="0" indent="0">
              <a:buNone/>
            </a:pPr>
            <a:endParaRPr lang="en-US" altLang="ko-KR" sz="1400" dirty="0">
              <a:latin typeface="+mn-ea"/>
            </a:endParaRPr>
          </a:p>
          <a:p>
            <a:pPr marL="0" indent="0">
              <a:buNone/>
            </a:pPr>
            <a:endParaRPr lang="en-US" altLang="ko-KR" sz="1400" dirty="0">
              <a:latin typeface="+mn-ea"/>
            </a:endParaRPr>
          </a:p>
          <a:p>
            <a:pPr marL="0" marR="96810" indent="0" algn="l">
              <a:buNone/>
            </a:pPr>
            <a:endParaRPr lang="en-US" altLang="ko-KR" sz="1400" b="1" i="0" strike="noStrike" baseline="0" dirty="0">
              <a:latin typeface="+mn-ea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B9C58AA9-22CF-47E1-9FBD-7DC826663449}"/>
              </a:ext>
            </a:extLst>
          </p:cNvPr>
          <p:cNvSpPr/>
          <p:nvPr/>
        </p:nvSpPr>
        <p:spPr>
          <a:xfrm>
            <a:off x="583889" y="3634280"/>
            <a:ext cx="1448109" cy="175631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dirty="0"/>
              <a:t>대표자 </a:t>
            </a:r>
            <a:endParaRPr lang="en-US" altLang="ko-KR" sz="1100" dirty="0"/>
          </a:p>
          <a:p>
            <a:pPr algn="ctr"/>
            <a:r>
              <a:rPr lang="ko-KR" altLang="en-US" sz="1100" dirty="0"/>
              <a:t>이미지 삽입</a:t>
            </a:r>
            <a:endParaRPr lang="en-US" altLang="ko-KR" sz="1100" dirty="0"/>
          </a:p>
          <a:p>
            <a:pPr algn="ctr"/>
            <a:endParaRPr lang="ko-KR" alt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EC1E2AB-7C72-421B-8384-58F9630154F5}"/>
              </a:ext>
            </a:extLst>
          </p:cNvPr>
          <p:cNvSpPr txBox="1"/>
          <p:nvPr/>
        </p:nvSpPr>
        <p:spPr>
          <a:xfrm>
            <a:off x="516391" y="6459369"/>
            <a:ext cx="609742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96810" indent="0" algn="l">
              <a:buNone/>
            </a:pPr>
            <a:r>
              <a:rPr lang="en-US" altLang="ko-KR" sz="1050" dirty="0">
                <a:solidFill>
                  <a:srgbClr val="0070C0"/>
                </a:solidFill>
                <a:latin typeface="Avenir Next LT Pro Light" panose="020B0304020202020204" pitchFamily="34" charset="0"/>
              </a:rPr>
              <a:t>* </a:t>
            </a:r>
            <a:r>
              <a:rPr lang="ko-KR" altLang="en-US" sz="1050" dirty="0">
                <a:solidFill>
                  <a:srgbClr val="0070C0"/>
                </a:solidFill>
                <a:latin typeface="Avenir Next LT Pro Light" panose="020B0304020202020204" pitchFamily="34" charset="0"/>
              </a:rPr>
              <a:t>갤러리 소개 내용 추가 원할 시 페이지 추가하여 작성할 것</a:t>
            </a:r>
            <a:endParaRPr lang="ko-KR" altLang="en-US" sz="1050" i="0" strike="noStrike" baseline="0" dirty="0">
              <a:solidFill>
                <a:srgbClr val="0070C0"/>
              </a:solidFill>
              <a:latin typeface="Avenir Next LT Pro Light" panose="020B03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0BBC6DC-54A8-4D17-8260-C3AE75188077}"/>
              </a:ext>
            </a:extLst>
          </p:cNvPr>
          <p:cNvSpPr txBox="1"/>
          <p:nvPr/>
        </p:nvSpPr>
        <p:spPr>
          <a:xfrm>
            <a:off x="4863332" y="861607"/>
            <a:ext cx="3495555" cy="1020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altLang="ko-KR" sz="1400" b="1" dirty="0">
                <a:latin typeface="+mn-ea"/>
              </a:rPr>
              <a:t>[</a:t>
            </a:r>
            <a:r>
              <a:rPr lang="ko-KR" altLang="en-US" sz="1400" b="1" dirty="0">
                <a:latin typeface="+mn-ea"/>
              </a:rPr>
              <a:t>대표자 외 운영인력</a:t>
            </a:r>
            <a:r>
              <a:rPr lang="en-US" altLang="ko-KR" sz="1400" b="1" dirty="0">
                <a:latin typeface="+mn-ea"/>
              </a:rPr>
              <a:t>]</a:t>
            </a:r>
            <a:r>
              <a:rPr lang="ko-KR" altLang="en-US" sz="1400" b="1" dirty="0">
                <a:latin typeface="+mn-ea"/>
              </a:rPr>
              <a:t> </a:t>
            </a:r>
            <a:r>
              <a:rPr lang="en-US" altLang="ko-KR" sz="1400" b="1" dirty="0">
                <a:latin typeface="+mn-ea"/>
              </a:rPr>
              <a:t>: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1400" b="1" dirty="0">
                <a:latin typeface="+mn-ea"/>
              </a:rPr>
              <a:t>정규직</a:t>
            </a:r>
            <a:r>
              <a:rPr lang="en-US" altLang="ko-KR" sz="1400" dirty="0">
                <a:latin typeface="+mn-ea"/>
              </a:rPr>
              <a:t>(</a:t>
            </a:r>
            <a:r>
              <a:rPr lang="ko-KR" altLang="en-US" sz="1400" dirty="0">
                <a:latin typeface="+mn-ea"/>
              </a:rPr>
              <a:t>사대보험有</a:t>
            </a:r>
            <a:r>
              <a:rPr lang="en-US" altLang="ko-KR" sz="1400" dirty="0">
                <a:latin typeface="+mn-ea"/>
              </a:rPr>
              <a:t>)</a:t>
            </a:r>
            <a:r>
              <a:rPr lang="ko-KR" altLang="en-US" sz="1400" dirty="0">
                <a:latin typeface="+mn-ea"/>
              </a:rPr>
              <a:t> </a:t>
            </a:r>
            <a:r>
              <a:rPr lang="en-US" altLang="ko-KR" sz="1400" b="1" dirty="0">
                <a:latin typeface="+mn-ea"/>
              </a:rPr>
              <a:t>- ( </a:t>
            </a:r>
            <a:r>
              <a:rPr lang="ko-KR" altLang="en-US" sz="1400" dirty="0">
                <a:solidFill>
                  <a:srgbClr val="0070C0"/>
                </a:solidFill>
                <a:latin typeface="+mn-ea"/>
              </a:rPr>
              <a:t>숫자 </a:t>
            </a:r>
            <a:r>
              <a:rPr lang="en-US" altLang="ko-KR" sz="1400" b="1" dirty="0">
                <a:latin typeface="+mn-ea"/>
              </a:rPr>
              <a:t>)</a:t>
            </a:r>
            <a:r>
              <a:rPr lang="ko-KR" altLang="en-US" sz="1400" b="1" dirty="0">
                <a:latin typeface="+mn-ea"/>
              </a:rPr>
              <a:t>인</a:t>
            </a:r>
            <a:r>
              <a:rPr lang="en-US" altLang="ko-KR" sz="1400" b="1" dirty="0">
                <a:latin typeface="+mn-ea"/>
              </a:rPr>
              <a:t>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1400" b="1" dirty="0">
                <a:latin typeface="+mn-ea"/>
              </a:rPr>
              <a:t>비정규직 </a:t>
            </a:r>
            <a:r>
              <a:rPr lang="en-US" altLang="ko-KR" sz="1400" b="1" dirty="0">
                <a:latin typeface="+mn-ea"/>
              </a:rPr>
              <a:t>- ( </a:t>
            </a:r>
            <a:r>
              <a:rPr lang="ko-KR" altLang="en-US" sz="1400" dirty="0">
                <a:solidFill>
                  <a:srgbClr val="0070C0"/>
                </a:solidFill>
                <a:latin typeface="+mn-ea"/>
              </a:rPr>
              <a:t>숫자</a:t>
            </a:r>
            <a:r>
              <a:rPr lang="en-US" altLang="ko-KR" sz="1400" b="1" dirty="0">
                <a:latin typeface="+mn-ea"/>
              </a:rPr>
              <a:t> )</a:t>
            </a:r>
            <a:r>
              <a:rPr lang="ko-KR" altLang="en-US" sz="1400" b="1" dirty="0">
                <a:latin typeface="+mn-ea"/>
              </a:rPr>
              <a:t>인</a:t>
            </a:r>
            <a:endParaRPr lang="ko-KR" altLang="en-US" sz="1400" b="1" i="0" u="none" strike="noStrike" baseline="0" dirty="0">
              <a:solidFill>
                <a:srgbClr val="000000"/>
              </a:solidFill>
              <a:latin typeface="+mn-ea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6878E9-1ABD-4633-E855-0284A38A1839}"/>
              </a:ext>
            </a:extLst>
          </p:cNvPr>
          <p:cNvSpPr txBox="1"/>
          <p:nvPr/>
        </p:nvSpPr>
        <p:spPr>
          <a:xfrm>
            <a:off x="2284535" y="3175696"/>
            <a:ext cx="5774736" cy="26360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altLang="ko-KR" sz="1400" b="1" dirty="0">
                <a:latin typeface="+mn-ea"/>
              </a:rPr>
              <a:t>[</a:t>
            </a:r>
            <a:r>
              <a:rPr lang="ko-KR" altLang="en-US" sz="1400" b="1" dirty="0">
                <a:latin typeface="+mn-ea"/>
              </a:rPr>
              <a:t>대표자 약력</a:t>
            </a:r>
            <a:r>
              <a:rPr lang="en-US" altLang="ko-KR" sz="1400" b="1" dirty="0">
                <a:latin typeface="+mn-ea"/>
              </a:rPr>
              <a:t>]</a:t>
            </a:r>
            <a:endParaRPr lang="ko-KR" altLang="en-US" sz="1400" b="1" i="0" u="none" strike="noStrike" baseline="0" dirty="0">
              <a:solidFill>
                <a:srgbClr val="000000"/>
              </a:solidFill>
              <a:latin typeface="+mn-ea"/>
            </a:endParaRPr>
          </a:p>
          <a:p>
            <a:pPr marL="0" marR="96810" indent="0">
              <a:lnSpc>
                <a:spcPct val="150000"/>
              </a:lnSpc>
              <a:buNone/>
            </a:pPr>
            <a:r>
              <a:rPr lang="ko-KR" altLang="en-US" sz="1400" b="1" i="0" strike="noStrike" baseline="0" dirty="0">
                <a:latin typeface="+mn-ea"/>
              </a:rPr>
              <a:t>대표자명 </a:t>
            </a:r>
            <a:r>
              <a:rPr lang="en-US" altLang="ko-KR" sz="1400" b="1" i="0" strike="noStrike" baseline="0" dirty="0">
                <a:latin typeface="+mn-ea"/>
              </a:rPr>
              <a:t>: </a:t>
            </a:r>
            <a:r>
              <a:rPr lang="en-US" altLang="ko-KR" sz="1400" dirty="0">
                <a:solidFill>
                  <a:srgbClr val="0070C0"/>
                </a:solidFill>
                <a:latin typeface="+mn-ea"/>
              </a:rPr>
              <a:t>* </a:t>
            </a:r>
            <a:r>
              <a:rPr lang="ko-KR" altLang="en-US" sz="1400" dirty="0">
                <a:solidFill>
                  <a:srgbClr val="0070C0"/>
                </a:solidFill>
                <a:latin typeface="+mn-ea"/>
              </a:rPr>
              <a:t>공동대표자의 경우</a:t>
            </a:r>
            <a:r>
              <a:rPr lang="en-US" altLang="ko-KR" sz="1400" dirty="0">
                <a:solidFill>
                  <a:srgbClr val="0070C0"/>
                </a:solidFill>
                <a:latin typeface="+mn-ea"/>
              </a:rPr>
              <a:t>, </a:t>
            </a:r>
            <a:r>
              <a:rPr lang="ko-KR" altLang="en-US" sz="1400" dirty="0">
                <a:solidFill>
                  <a:srgbClr val="0070C0"/>
                </a:solidFill>
                <a:latin typeface="+mn-ea"/>
              </a:rPr>
              <a:t>이름</a:t>
            </a:r>
            <a:r>
              <a:rPr lang="en-US" altLang="ko-KR" sz="1400" dirty="0">
                <a:solidFill>
                  <a:srgbClr val="0070C0"/>
                </a:solidFill>
                <a:latin typeface="+mn-ea"/>
              </a:rPr>
              <a:t> </a:t>
            </a:r>
            <a:r>
              <a:rPr lang="ko-KR" altLang="en-US" sz="1400" dirty="0">
                <a:solidFill>
                  <a:srgbClr val="0070C0"/>
                </a:solidFill>
                <a:latin typeface="+mn-ea"/>
              </a:rPr>
              <a:t>및</a:t>
            </a:r>
            <a:r>
              <a:rPr lang="en-US" altLang="ko-KR" sz="1400" dirty="0">
                <a:solidFill>
                  <a:srgbClr val="0070C0"/>
                </a:solidFill>
                <a:latin typeface="+mn-ea"/>
              </a:rPr>
              <a:t> </a:t>
            </a:r>
            <a:r>
              <a:rPr lang="ko-KR" altLang="en-US" sz="1400" dirty="0">
                <a:solidFill>
                  <a:srgbClr val="0070C0"/>
                </a:solidFill>
                <a:latin typeface="+mn-ea"/>
              </a:rPr>
              <a:t>연락처 복수명기 </a:t>
            </a:r>
            <a:endParaRPr lang="en-US" altLang="ko-KR" sz="1400" dirty="0">
              <a:solidFill>
                <a:srgbClr val="0070C0"/>
              </a:solidFill>
              <a:latin typeface="+mn-ea"/>
            </a:endParaRPr>
          </a:p>
          <a:p>
            <a:pPr marL="0" marR="96810" indent="0">
              <a:lnSpc>
                <a:spcPct val="150000"/>
              </a:lnSpc>
              <a:buNone/>
            </a:pPr>
            <a:r>
              <a:rPr lang="ko-KR" altLang="en-US" sz="1400" b="1" i="0" strike="noStrike" baseline="0" dirty="0">
                <a:latin typeface="+mn-ea"/>
              </a:rPr>
              <a:t>생년월일 </a:t>
            </a:r>
            <a:r>
              <a:rPr lang="en-US" altLang="ko-KR" sz="1400" b="1" i="0" strike="noStrike" baseline="0" dirty="0">
                <a:latin typeface="+mn-ea"/>
              </a:rPr>
              <a:t>:</a:t>
            </a:r>
            <a:r>
              <a:rPr lang="ko-KR" altLang="en-US" sz="1400" b="1" i="0" strike="noStrike" baseline="0" dirty="0">
                <a:latin typeface="+mn-ea"/>
              </a:rPr>
              <a:t> </a:t>
            </a:r>
            <a:endParaRPr lang="en-US" altLang="ko-KR" sz="1400" b="1" i="0" strike="noStrike" baseline="0" dirty="0">
              <a:latin typeface="+mn-ea"/>
            </a:endParaRPr>
          </a:p>
          <a:p>
            <a:pPr marL="0" marR="96810" indent="0" algn="l">
              <a:lnSpc>
                <a:spcPct val="150000"/>
              </a:lnSpc>
              <a:buNone/>
            </a:pPr>
            <a:r>
              <a:rPr lang="ko-KR" altLang="en-US" sz="1400" b="1" i="0" strike="noStrike" baseline="0" dirty="0">
                <a:latin typeface="+mn-ea"/>
              </a:rPr>
              <a:t>전화번호 </a:t>
            </a:r>
            <a:r>
              <a:rPr lang="en-US" altLang="ko-KR" sz="1400" b="1" i="0" strike="noStrike" baseline="0" dirty="0">
                <a:latin typeface="+mn-ea"/>
              </a:rPr>
              <a:t>: </a:t>
            </a:r>
          </a:p>
          <a:p>
            <a:pPr marL="0" marR="96810" indent="0" algn="l">
              <a:lnSpc>
                <a:spcPct val="150000"/>
              </a:lnSpc>
              <a:buNone/>
            </a:pPr>
            <a:r>
              <a:rPr lang="ko-KR" altLang="en-US" sz="1400" b="1" i="0" strike="noStrike" baseline="0" dirty="0">
                <a:latin typeface="+mn-ea"/>
              </a:rPr>
              <a:t>학      력 </a:t>
            </a:r>
            <a:r>
              <a:rPr lang="en-US" altLang="ko-KR" sz="1400" b="1" i="0" strike="noStrike" baseline="0" dirty="0">
                <a:latin typeface="+mn-ea"/>
              </a:rPr>
              <a:t>:</a:t>
            </a:r>
          </a:p>
          <a:p>
            <a:pPr marL="0" marR="96810" indent="0" algn="l">
              <a:lnSpc>
                <a:spcPct val="150000"/>
              </a:lnSpc>
              <a:buNone/>
            </a:pPr>
            <a:endParaRPr lang="ko-KR" altLang="en-US" sz="1400" b="1" i="0" strike="noStrike" baseline="0" dirty="0">
              <a:latin typeface="+mn-ea"/>
            </a:endParaRPr>
          </a:p>
          <a:p>
            <a:pPr marL="0" marR="96810" indent="0" algn="l">
              <a:lnSpc>
                <a:spcPct val="150000"/>
              </a:lnSpc>
              <a:buNone/>
            </a:pPr>
            <a:r>
              <a:rPr lang="ko-KR" altLang="en-US" sz="1400" b="1" i="0" strike="noStrike" baseline="0" dirty="0">
                <a:latin typeface="+mn-ea"/>
              </a:rPr>
              <a:t>이      력 </a:t>
            </a:r>
            <a:r>
              <a:rPr lang="en-US" altLang="ko-KR" sz="1400" b="1" i="0" strike="noStrike" baseline="0" dirty="0">
                <a:latin typeface="+mn-ea"/>
              </a:rPr>
              <a:t>: </a:t>
            </a:r>
          </a:p>
          <a:p>
            <a:pPr marL="0" marR="96810" indent="0" algn="l">
              <a:lnSpc>
                <a:spcPct val="150000"/>
              </a:lnSpc>
              <a:buNone/>
            </a:pPr>
            <a:endParaRPr lang="en-US" altLang="ko-KR" sz="14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885325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>
            <a:extLst>
              <a:ext uri="{FF2B5EF4-FFF2-40B4-BE49-F238E27FC236}">
                <a16:creationId xmlns:a16="http://schemas.microsoft.com/office/drawing/2014/main" id="{156F3DA4-2ED1-4A08-830A-FC62130CC751}"/>
              </a:ext>
            </a:extLst>
          </p:cNvPr>
          <p:cNvSpPr txBox="1">
            <a:spLocks/>
          </p:cNvSpPr>
          <p:nvPr/>
        </p:nvSpPr>
        <p:spPr>
          <a:xfrm>
            <a:off x="69449" y="57875"/>
            <a:ext cx="10515600" cy="97950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200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2. </a:t>
            </a:r>
            <a:r>
              <a:rPr lang="ko-KR" altLang="en-US" sz="3200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대표자 자기소개서</a:t>
            </a:r>
            <a:endParaRPr lang="en-US" altLang="ko-KR" sz="1050" dirty="0">
              <a:solidFill>
                <a:srgbClr val="0070C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0CE745B-A892-4996-B081-BE8B4CAED342}"/>
              </a:ext>
            </a:extLst>
          </p:cNvPr>
          <p:cNvSpPr txBox="1"/>
          <p:nvPr/>
        </p:nvSpPr>
        <p:spPr>
          <a:xfrm>
            <a:off x="525099" y="626303"/>
            <a:ext cx="268535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>
                <a:solidFill>
                  <a:srgbClr val="0070C0"/>
                </a:solidFill>
                <a:latin typeface="+mn-ea"/>
              </a:rPr>
              <a:t>* </a:t>
            </a:r>
            <a:r>
              <a:rPr lang="ko-KR" altLang="en-US" sz="1000" dirty="0">
                <a:solidFill>
                  <a:srgbClr val="0070C0"/>
                </a:solidFill>
                <a:latin typeface="+mn-ea"/>
              </a:rPr>
              <a:t>자유형식</a:t>
            </a:r>
            <a:r>
              <a:rPr lang="en-US" altLang="ko-KR" sz="1000" dirty="0">
                <a:solidFill>
                  <a:srgbClr val="0070C0"/>
                </a:solidFill>
                <a:latin typeface="+mn-ea"/>
              </a:rPr>
              <a:t>,</a:t>
            </a:r>
            <a:r>
              <a:rPr lang="ko-KR" altLang="en-US" sz="1000" dirty="0">
                <a:solidFill>
                  <a:srgbClr val="0070C0"/>
                </a:solidFill>
                <a:latin typeface="+mn-ea"/>
              </a:rPr>
              <a:t> </a:t>
            </a:r>
            <a:r>
              <a:rPr lang="ko-KR" altLang="en-US" sz="1000" dirty="0" err="1">
                <a:solidFill>
                  <a:srgbClr val="0070C0"/>
                </a:solidFill>
                <a:latin typeface="+mn-ea"/>
              </a:rPr>
              <a:t>맑은고딕</a:t>
            </a:r>
            <a:r>
              <a:rPr lang="ko-KR" altLang="en-US" sz="1000" dirty="0">
                <a:solidFill>
                  <a:srgbClr val="0070C0"/>
                </a:solidFill>
                <a:latin typeface="+mn-ea"/>
              </a:rPr>
              <a:t> </a:t>
            </a:r>
            <a:r>
              <a:rPr lang="en-US" altLang="ko-KR" sz="1000" dirty="0">
                <a:solidFill>
                  <a:srgbClr val="0070C0"/>
                </a:solidFill>
                <a:latin typeface="+mn-ea"/>
              </a:rPr>
              <a:t>14</a:t>
            </a:r>
            <a:r>
              <a:rPr lang="ko-KR" altLang="en-US" sz="1000" dirty="0">
                <a:solidFill>
                  <a:srgbClr val="0070C0"/>
                </a:solidFill>
                <a:latin typeface="+mn-ea"/>
              </a:rPr>
              <a:t>포인트로 작성할 것</a:t>
            </a:r>
          </a:p>
        </p:txBody>
      </p:sp>
    </p:spTree>
    <p:extLst>
      <p:ext uri="{BB962C8B-B14F-4D97-AF65-F5344CB8AC3E}">
        <p14:creationId xmlns:p14="http://schemas.microsoft.com/office/powerpoint/2010/main" val="40645050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>
            <a:extLst>
              <a:ext uri="{FF2B5EF4-FFF2-40B4-BE49-F238E27FC236}">
                <a16:creationId xmlns:a16="http://schemas.microsoft.com/office/drawing/2014/main" id="{156F3DA4-2ED1-4A08-830A-FC62130CC751}"/>
              </a:ext>
            </a:extLst>
          </p:cNvPr>
          <p:cNvSpPr txBox="1">
            <a:spLocks/>
          </p:cNvSpPr>
          <p:nvPr/>
        </p:nvSpPr>
        <p:spPr>
          <a:xfrm>
            <a:off x="57875" y="20930"/>
            <a:ext cx="10515600" cy="60714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200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3. </a:t>
            </a:r>
            <a:r>
              <a:rPr lang="ko-KR" altLang="en-US" sz="3200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전시공간 외부</a:t>
            </a:r>
            <a:r>
              <a:rPr lang="en-US" altLang="ko-KR" sz="3200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/</a:t>
            </a:r>
            <a:r>
              <a:rPr lang="ko-KR" altLang="en-US" sz="3200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내부 전경</a:t>
            </a:r>
            <a:r>
              <a:rPr lang="en-US" altLang="ko-KR" sz="3200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/</a:t>
            </a:r>
            <a:r>
              <a:rPr lang="ko-KR" altLang="en-US" sz="3200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도면</a:t>
            </a:r>
            <a:endParaRPr lang="en-US" altLang="ko-KR" sz="14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3C492BA-BF03-49A8-844E-E92F4DF9673C}"/>
              </a:ext>
            </a:extLst>
          </p:cNvPr>
          <p:cNvSpPr txBox="1"/>
          <p:nvPr/>
        </p:nvSpPr>
        <p:spPr>
          <a:xfrm>
            <a:off x="625763" y="688308"/>
            <a:ext cx="8545945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ko-KR" altLang="en-US" sz="1050" dirty="0">
                <a:solidFill>
                  <a:srgbClr val="0070C0"/>
                </a:solidFill>
                <a:latin typeface="+mn-ea"/>
                <a:ea typeface="+mn-ea"/>
              </a:rPr>
              <a:t>갤러리 내부 전시장 전경은 </a:t>
            </a:r>
            <a:r>
              <a:rPr lang="en-US" altLang="ko-KR" sz="1050" dirty="0">
                <a:solidFill>
                  <a:srgbClr val="0070C0"/>
                </a:solidFill>
                <a:latin typeface="+mn-ea"/>
                <a:ea typeface="+mn-ea"/>
              </a:rPr>
              <a:t>4</a:t>
            </a:r>
            <a:r>
              <a:rPr lang="ko-KR" altLang="en-US" sz="1050" dirty="0">
                <a:solidFill>
                  <a:srgbClr val="0070C0"/>
                </a:solidFill>
                <a:latin typeface="+mn-ea"/>
                <a:ea typeface="+mn-ea"/>
              </a:rPr>
              <a:t>컷 이상 첨부할 것</a:t>
            </a:r>
            <a:endParaRPr lang="en-US" altLang="ko-KR" sz="1050" dirty="0">
              <a:solidFill>
                <a:srgbClr val="0070C0"/>
              </a:solidFill>
              <a:latin typeface="+mn-ea"/>
              <a:ea typeface="+mn-ea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ko-KR" altLang="en-US" sz="1050" dirty="0">
                <a:solidFill>
                  <a:srgbClr val="0070C0"/>
                </a:solidFill>
                <a:latin typeface="+mn-ea"/>
                <a:ea typeface="+mn-ea"/>
              </a:rPr>
              <a:t>사무실과 수장고 등을 제외한 실제 전시장 전용면적 평수 명기할 것 </a:t>
            </a:r>
            <a:r>
              <a:rPr lang="en-US" altLang="ko-KR" sz="1050" b="1" dirty="0">
                <a:solidFill>
                  <a:srgbClr val="0070C0"/>
                </a:solidFill>
                <a:latin typeface="+mn-ea"/>
                <a:ea typeface="+mn-ea"/>
              </a:rPr>
              <a:t>(</a:t>
            </a:r>
            <a:r>
              <a:rPr lang="ko-KR" altLang="en-US" sz="1050" b="1" dirty="0">
                <a:solidFill>
                  <a:srgbClr val="0070C0"/>
                </a:solidFill>
                <a:latin typeface="+mn-ea"/>
                <a:ea typeface="+mn-ea"/>
              </a:rPr>
              <a:t>전용면적 </a:t>
            </a:r>
            <a:r>
              <a:rPr lang="en-US" altLang="ko-KR" sz="1050" b="1" dirty="0">
                <a:solidFill>
                  <a:srgbClr val="0070C0"/>
                </a:solidFill>
                <a:latin typeface="+mn-ea"/>
                <a:ea typeface="+mn-ea"/>
              </a:rPr>
              <a:t>: </a:t>
            </a:r>
            <a:r>
              <a:rPr lang="ko-KR" altLang="en-US" sz="1050" b="1" dirty="0">
                <a:solidFill>
                  <a:srgbClr val="0070C0"/>
                </a:solidFill>
                <a:latin typeface="+mn-ea"/>
                <a:ea typeface="+mn-ea"/>
              </a:rPr>
              <a:t>출입구</a:t>
            </a:r>
            <a:r>
              <a:rPr lang="en-US" altLang="ko-KR" sz="1050" b="1" dirty="0">
                <a:solidFill>
                  <a:srgbClr val="0070C0"/>
                </a:solidFill>
                <a:latin typeface="+mn-ea"/>
                <a:ea typeface="+mn-ea"/>
              </a:rPr>
              <a:t>, </a:t>
            </a:r>
            <a:r>
              <a:rPr lang="ko-KR" altLang="en-US" sz="1050" b="1" dirty="0">
                <a:solidFill>
                  <a:srgbClr val="0070C0"/>
                </a:solidFill>
                <a:latin typeface="+mn-ea"/>
                <a:ea typeface="+mn-ea"/>
              </a:rPr>
              <a:t>계단 등 공용면적을 제외한 전시장 바닥 면적</a:t>
            </a:r>
            <a:r>
              <a:rPr lang="en-US" altLang="ko-KR" sz="1050" b="1" dirty="0">
                <a:solidFill>
                  <a:srgbClr val="0070C0"/>
                </a:solidFill>
                <a:latin typeface="+mn-ea"/>
                <a:ea typeface="+mn-ea"/>
              </a:rPr>
              <a:t>)</a:t>
            </a:r>
            <a:endParaRPr lang="ko-KR" altLang="en-US" sz="1050" b="1" dirty="0">
              <a:solidFill>
                <a:srgbClr val="0070C0"/>
              </a:solidFill>
              <a:latin typeface="+mn-ea"/>
              <a:ea typeface="+mn-ea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E68B8178-A6E1-4C93-B6FB-49EC4E6C7B71}"/>
              </a:ext>
            </a:extLst>
          </p:cNvPr>
          <p:cNvSpPr/>
          <p:nvPr/>
        </p:nvSpPr>
        <p:spPr>
          <a:xfrm>
            <a:off x="441944" y="1550774"/>
            <a:ext cx="3271074" cy="21807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갤러리 외부 사진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BF9CB815-61E5-493A-8FC3-6551E89482DF}"/>
              </a:ext>
            </a:extLst>
          </p:cNvPr>
          <p:cNvSpPr/>
          <p:nvPr/>
        </p:nvSpPr>
        <p:spPr>
          <a:xfrm>
            <a:off x="5050477" y="1504243"/>
            <a:ext cx="3269849" cy="243647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갤러리 내부 사진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02B151D3-1CC0-46AA-876A-4FC5E4FD92D3}"/>
              </a:ext>
            </a:extLst>
          </p:cNvPr>
          <p:cNvSpPr/>
          <p:nvPr/>
        </p:nvSpPr>
        <p:spPr>
          <a:xfrm>
            <a:off x="8455363" y="1504243"/>
            <a:ext cx="3269849" cy="243647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갤러리 내부 사진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DFE45757-2CAD-4E5E-ACE2-F3BB6D8BE506}"/>
              </a:ext>
            </a:extLst>
          </p:cNvPr>
          <p:cNvSpPr/>
          <p:nvPr/>
        </p:nvSpPr>
        <p:spPr>
          <a:xfrm>
            <a:off x="5052407" y="4052602"/>
            <a:ext cx="3269849" cy="243647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갤러리 내부 사진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93A9A238-4DE8-4ACA-A8EF-FE4EE7C05B30}"/>
              </a:ext>
            </a:extLst>
          </p:cNvPr>
          <p:cNvSpPr/>
          <p:nvPr/>
        </p:nvSpPr>
        <p:spPr>
          <a:xfrm>
            <a:off x="8457293" y="4052602"/>
            <a:ext cx="3269849" cy="243647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갤러리 내부 사진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33D4A626-158E-452C-9F62-A53EC9E0C79E}"/>
              </a:ext>
            </a:extLst>
          </p:cNvPr>
          <p:cNvSpPr/>
          <p:nvPr/>
        </p:nvSpPr>
        <p:spPr>
          <a:xfrm>
            <a:off x="437326" y="3882956"/>
            <a:ext cx="3271074" cy="21807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갤러리 도면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942EA1A-33E6-B1A2-F87A-10ED3E40A3AB}"/>
              </a:ext>
            </a:extLst>
          </p:cNvPr>
          <p:cNvSpPr txBox="1"/>
          <p:nvPr/>
        </p:nvSpPr>
        <p:spPr>
          <a:xfrm>
            <a:off x="347297" y="1147368"/>
            <a:ext cx="614582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8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18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전시장 전용면적 평수 명기</a:t>
            </a:r>
            <a:r>
              <a:rPr lang="en-US" altLang="ko-KR" sz="18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:   </a:t>
            </a:r>
            <a:r>
              <a:rPr lang="ko-KR" altLang="en-US" sz="1600" b="1" dirty="0">
                <a:solidFill>
                  <a:srgbClr val="0070C0"/>
                </a:solidFill>
                <a:latin typeface="+mn-ea"/>
                <a:ea typeface="+mn-ea"/>
              </a:rPr>
              <a:t>숫자</a:t>
            </a:r>
            <a:r>
              <a:rPr lang="en-US" altLang="ko-KR" sz="18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18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평</a:t>
            </a:r>
            <a:r>
              <a:rPr lang="en-US" altLang="ko-KR" sz="18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)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622203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F6D4553-AC6F-483B-9313-14D85E69F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17" y="46180"/>
            <a:ext cx="10515600" cy="662781"/>
          </a:xfrm>
        </p:spPr>
        <p:txBody>
          <a:bodyPr>
            <a:normAutofit/>
          </a:bodyPr>
          <a:lstStyle/>
          <a:p>
            <a:r>
              <a:rPr lang="en-US" altLang="ko-KR" sz="3200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4. </a:t>
            </a:r>
            <a:r>
              <a:rPr lang="ko-KR" altLang="en-US" sz="3200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기획전 실적</a:t>
            </a:r>
            <a:endParaRPr lang="ko-KR" altLang="en-US" sz="32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4DE2D32-DCD8-48C1-B029-B74958E345B3}"/>
              </a:ext>
            </a:extLst>
          </p:cNvPr>
          <p:cNvSpPr txBox="1"/>
          <p:nvPr/>
        </p:nvSpPr>
        <p:spPr>
          <a:xfrm>
            <a:off x="482349" y="1315247"/>
            <a:ext cx="11232858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kern="1300" dirty="0">
                <a:latin typeface="+mn-ea"/>
              </a:rPr>
              <a:t>&lt;2022&gt; </a:t>
            </a:r>
          </a:p>
          <a:p>
            <a:r>
              <a:rPr lang="en-US" altLang="ko-KR" sz="1400" kern="0" dirty="0">
                <a:solidFill>
                  <a:srgbClr val="000000"/>
                </a:solidFill>
                <a:latin typeface="+mn-ea"/>
              </a:rPr>
              <a:t> </a:t>
            </a:r>
            <a:r>
              <a:rPr lang="en-US" altLang="ko-KR" sz="1400" i="1" kern="0" dirty="0">
                <a:solidFill>
                  <a:schemeClr val="accent1"/>
                </a:solidFill>
                <a:latin typeface="+mn-ea"/>
              </a:rPr>
              <a:t>2022.00.00~00.00, </a:t>
            </a:r>
            <a:r>
              <a:rPr lang="ko-KR" altLang="en-US" sz="1400" i="1" kern="0" dirty="0">
                <a:solidFill>
                  <a:schemeClr val="accent1"/>
                </a:solidFill>
                <a:latin typeface="+mn-ea"/>
              </a:rPr>
              <a:t>전시타이틀</a:t>
            </a:r>
            <a:r>
              <a:rPr lang="en-US" altLang="ko-KR" sz="1400" i="1" kern="0" dirty="0">
                <a:solidFill>
                  <a:schemeClr val="accent1"/>
                </a:solidFill>
                <a:latin typeface="+mn-ea"/>
              </a:rPr>
              <a:t>, </a:t>
            </a:r>
            <a:r>
              <a:rPr lang="ko-KR" altLang="en-US" sz="1400" i="1" kern="0" dirty="0">
                <a:solidFill>
                  <a:schemeClr val="accent1"/>
                </a:solidFill>
                <a:latin typeface="+mn-ea"/>
              </a:rPr>
              <a:t>참여작가</a:t>
            </a:r>
            <a:endParaRPr lang="en-US" altLang="ko-KR" sz="1400" i="1" kern="0" dirty="0">
              <a:solidFill>
                <a:schemeClr val="accent1"/>
              </a:solidFill>
              <a:latin typeface="+mn-ea"/>
            </a:endParaRPr>
          </a:p>
          <a:p>
            <a:pPr marL="63500" marR="0" indent="0" algn="just" fontAlgn="base" latinLnBrk="1">
              <a:spcBef>
                <a:spcPts val="0"/>
              </a:spcBef>
              <a:spcAft>
                <a:spcPts val="0"/>
              </a:spcAft>
              <a:buNone/>
              <a:tabLst>
                <a:tab pos="508000" algn="l"/>
                <a:tab pos="1016000" algn="l"/>
                <a:tab pos="1524000" algn="l"/>
                <a:tab pos="2032000" algn="l"/>
                <a:tab pos="2540000" algn="l"/>
                <a:tab pos="3048000" algn="l"/>
                <a:tab pos="3561080" algn="l"/>
                <a:tab pos="4064000" algn="l"/>
                <a:tab pos="4572000" algn="l"/>
                <a:tab pos="5080000" algn="l"/>
                <a:tab pos="5588000" algn="l"/>
                <a:tab pos="6096000" algn="l"/>
                <a:tab pos="6604000" algn="l"/>
                <a:tab pos="7112000" algn="l"/>
                <a:tab pos="7620000" algn="l"/>
                <a:tab pos="8128000" algn="l"/>
                <a:tab pos="8636000" algn="l"/>
                <a:tab pos="9144000" algn="l"/>
                <a:tab pos="9652000" algn="l"/>
                <a:tab pos="10160000" algn="l"/>
                <a:tab pos="10668000" algn="l"/>
                <a:tab pos="11176000" algn="l"/>
                <a:tab pos="11684000" algn="l"/>
                <a:tab pos="12192000" algn="l"/>
                <a:tab pos="12700000" algn="l"/>
                <a:tab pos="13208000" algn="l"/>
                <a:tab pos="13716000" algn="l"/>
                <a:tab pos="14224000" algn="l"/>
                <a:tab pos="14732000" algn="l"/>
                <a:tab pos="15240000" algn="l"/>
                <a:tab pos="15748000" algn="l"/>
              </a:tabLst>
            </a:pPr>
            <a:endParaRPr lang="en-US" altLang="ko-KR" sz="1400" b="1" dirty="0">
              <a:latin typeface="+mn-ea"/>
            </a:endParaRPr>
          </a:p>
          <a:p>
            <a:pPr marL="63500" marR="0" indent="0" algn="just" fontAlgn="base" latinLnBrk="1">
              <a:spcBef>
                <a:spcPts val="0"/>
              </a:spcBef>
              <a:spcAft>
                <a:spcPts val="0"/>
              </a:spcAft>
              <a:buNone/>
              <a:tabLst>
                <a:tab pos="508000" algn="l"/>
                <a:tab pos="1016000" algn="l"/>
                <a:tab pos="1524000" algn="l"/>
                <a:tab pos="2032000" algn="l"/>
                <a:tab pos="2540000" algn="l"/>
                <a:tab pos="3048000" algn="l"/>
                <a:tab pos="3561080" algn="l"/>
                <a:tab pos="4064000" algn="l"/>
                <a:tab pos="4572000" algn="l"/>
                <a:tab pos="5080000" algn="l"/>
                <a:tab pos="5588000" algn="l"/>
                <a:tab pos="6096000" algn="l"/>
                <a:tab pos="6604000" algn="l"/>
                <a:tab pos="7112000" algn="l"/>
                <a:tab pos="7620000" algn="l"/>
                <a:tab pos="8128000" algn="l"/>
                <a:tab pos="8636000" algn="l"/>
                <a:tab pos="9144000" algn="l"/>
                <a:tab pos="9652000" algn="l"/>
                <a:tab pos="10160000" algn="l"/>
                <a:tab pos="10668000" algn="l"/>
                <a:tab pos="11176000" algn="l"/>
                <a:tab pos="11684000" algn="l"/>
                <a:tab pos="12192000" algn="l"/>
                <a:tab pos="12700000" algn="l"/>
                <a:tab pos="13208000" algn="l"/>
                <a:tab pos="13716000" algn="l"/>
                <a:tab pos="14224000" algn="l"/>
                <a:tab pos="14732000" algn="l"/>
                <a:tab pos="15240000" algn="l"/>
                <a:tab pos="15748000" algn="l"/>
              </a:tabLst>
            </a:pPr>
            <a:endParaRPr lang="en-US" altLang="ko-KR" sz="1400" b="1" dirty="0">
              <a:latin typeface="+mn-ea"/>
            </a:endParaRPr>
          </a:p>
          <a:p>
            <a:r>
              <a:rPr lang="en-US" altLang="ko-KR" sz="1400" b="1" dirty="0">
                <a:latin typeface="+mn-ea"/>
              </a:rPr>
              <a:t>&lt;2021&gt;</a:t>
            </a:r>
          </a:p>
          <a:p>
            <a:endParaRPr lang="en-US" altLang="ko-KR" sz="1400" b="1" dirty="0">
              <a:latin typeface="+mn-ea"/>
            </a:endParaRPr>
          </a:p>
          <a:p>
            <a:endParaRPr lang="en-US" altLang="ko-KR" sz="1400" b="1" dirty="0">
              <a:latin typeface="+mn-ea"/>
            </a:endParaRPr>
          </a:p>
          <a:p>
            <a:r>
              <a:rPr lang="en-US" altLang="ko-KR" sz="1400" b="1" dirty="0">
                <a:latin typeface="+mn-ea"/>
              </a:rPr>
              <a:t>&lt;2020&gt;</a:t>
            </a:r>
          </a:p>
          <a:p>
            <a:endParaRPr lang="en-US" altLang="ko-KR" sz="1400" b="1" dirty="0">
              <a:latin typeface="+mn-ea"/>
            </a:endParaRPr>
          </a:p>
          <a:p>
            <a:endParaRPr lang="en-US" altLang="ko-KR" sz="1400" b="1" dirty="0">
              <a:latin typeface="+mn-ea"/>
            </a:endParaRPr>
          </a:p>
          <a:p>
            <a:r>
              <a:rPr lang="en-US" altLang="ko-KR" sz="1400" b="1" dirty="0">
                <a:latin typeface="+mn-ea"/>
              </a:rPr>
              <a:t>&lt;2019&gt;</a:t>
            </a:r>
          </a:p>
          <a:p>
            <a:endParaRPr lang="en-US" altLang="ko-KR" sz="1400" b="1" dirty="0">
              <a:latin typeface="+mn-ea"/>
            </a:endParaRPr>
          </a:p>
          <a:p>
            <a:endParaRPr lang="en-US" altLang="ko-KR" sz="1400" b="1" dirty="0">
              <a:latin typeface="+mn-ea"/>
            </a:endParaRPr>
          </a:p>
          <a:p>
            <a:r>
              <a:rPr lang="en-US" altLang="ko-KR" sz="1400" b="1" dirty="0">
                <a:latin typeface="+mn-ea"/>
              </a:rPr>
              <a:t>&lt;2018&gt;</a:t>
            </a:r>
          </a:p>
          <a:p>
            <a:endParaRPr lang="en-US" altLang="ko-KR" sz="1400" b="1" dirty="0">
              <a:latin typeface="Avenir Next LT Pro Light" panose="020B0304020202020204" pitchFamily="34" charset="0"/>
              <a:ea typeface="+mj-ea"/>
            </a:endParaRPr>
          </a:p>
          <a:p>
            <a:endParaRPr lang="en-US" altLang="ko-KR" sz="1400" dirty="0"/>
          </a:p>
          <a:p>
            <a:endParaRPr lang="ko-KR" altLang="en-US" sz="14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F3704C4-6517-419F-9B07-C2B16771AC34}"/>
              </a:ext>
            </a:extLst>
          </p:cNvPr>
          <p:cNvSpPr txBox="1"/>
          <p:nvPr/>
        </p:nvSpPr>
        <p:spPr>
          <a:xfrm>
            <a:off x="2959125" y="105901"/>
            <a:ext cx="8595566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050" dirty="0">
                <a:solidFill>
                  <a:srgbClr val="0070C0"/>
                </a:solidFill>
              </a:rPr>
              <a:t>최근 </a:t>
            </a:r>
            <a:r>
              <a:rPr lang="en-US" altLang="ko-KR" sz="1050" dirty="0">
                <a:solidFill>
                  <a:srgbClr val="0070C0"/>
                </a:solidFill>
              </a:rPr>
              <a:t>5</a:t>
            </a:r>
            <a:r>
              <a:rPr lang="ko-KR" altLang="en-US" sz="1050" dirty="0">
                <a:solidFill>
                  <a:srgbClr val="0070C0"/>
                </a:solidFill>
              </a:rPr>
              <a:t>년 이내로 </a:t>
            </a:r>
            <a:r>
              <a:rPr lang="ko-KR" altLang="en-US" sz="1050" b="1" dirty="0">
                <a:solidFill>
                  <a:srgbClr val="0070C0"/>
                </a:solidFill>
              </a:rPr>
              <a:t>기획전 실적</a:t>
            </a:r>
            <a:r>
              <a:rPr lang="ko-KR" altLang="en-US" sz="1050" dirty="0">
                <a:solidFill>
                  <a:srgbClr val="0070C0"/>
                </a:solidFill>
              </a:rPr>
              <a:t>만 명기할 것 </a:t>
            </a:r>
            <a:r>
              <a:rPr lang="en-US" altLang="ko-KR" sz="1050" dirty="0">
                <a:solidFill>
                  <a:srgbClr val="0070C0"/>
                </a:solidFill>
              </a:rPr>
              <a:t>(</a:t>
            </a:r>
            <a:r>
              <a:rPr lang="ko-KR" altLang="en-US" sz="1050" dirty="0">
                <a:solidFill>
                  <a:srgbClr val="0070C0"/>
                </a:solidFill>
              </a:rPr>
              <a:t>대관전시</a:t>
            </a:r>
            <a:r>
              <a:rPr lang="en-US" altLang="ko-KR" sz="1050" dirty="0">
                <a:solidFill>
                  <a:srgbClr val="0070C0"/>
                </a:solidFill>
              </a:rPr>
              <a:t>, </a:t>
            </a:r>
            <a:r>
              <a:rPr lang="ko-KR" altLang="en-US" sz="1050" dirty="0">
                <a:solidFill>
                  <a:srgbClr val="0070C0"/>
                </a:solidFill>
              </a:rPr>
              <a:t>상설전시 </a:t>
            </a:r>
            <a:r>
              <a:rPr lang="en-US" altLang="ko-KR" sz="1050" dirty="0">
                <a:solidFill>
                  <a:srgbClr val="0070C0"/>
                </a:solidFill>
              </a:rPr>
              <a:t>X)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050" dirty="0">
                <a:solidFill>
                  <a:srgbClr val="0070C0"/>
                </a:solidFill>
              </a:rPr>
              <a:t>맑은 고딕 </a:t>
            </a:r>
            <a:r>
              <a:rPr lang="en-US" altLang="ko-KR" sz="1050" dirty="0">
                <a:solidFill>
                  <a:srgbClr val="0070C0"/>
                </a:solidFill>
              </a:rPr>
              <a:t>14</a:t>
            </a:r>
            <a:r>
              <a:rPr lang="ko-KR" altLang="en-US" sz="1050" dirty="0">
                <a:solidFill>
                  <a:srgbClr val="0070C0"/>
                </a:solidFill>
              </a:rPr>
              <a:t>포인트로 작성할 것</a:t>
            </a:r>
            <a:endParaRPr lang="en-US" altLang="ko-KR" sz="1050" dirty="0">
              <a:solidFill>
                <a:srgbClr val="0070C0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050" dirty="0">
                <a:solidFill>
                  <a:srgbClr val="0070C0"/>
                </a:solidFill>
              </a:rPr>
              <a:t>아래 예시와 같이 </a:t>
            </a:r>
            <a:r>
              <a:rPr lang="en-US" altLang="ko-KR" sz="1050" dirty="0">
                <a:solidFill>
                  <a:srgbClr val="0070C0"/>
                </a:solidFill>
              </a:rPr>
              <a:t>&lt;</a:t>
            </a:r>
            <a:r>
              <a:rPr lang="ko-KR" altLang="en-US" sz="1050" dirty="0">
                <a:solidFill>
                  <a:srgbClr val="0070C0"/>
                </a:solidFill>
              </a:rPr>
              <a:t>정확한 전시기간</a:t>
            </a:r>
            <a:r>
              <a:rPr lang="en-US" altLang="ko-KR" sz="1050" dirty="0">
                <a:solidFill>
                  <a:srgbClr val="0070C0"/>
                </a:solidFill>
              </a:rPr>
              <a:t>, </a:t>
            </a:r>
            <a:r>
              <a:rPr lang="ko-KR" altLang="en-US" sz="1050" dirty="0">
                <a:solidFill>
                  <a:srgbClr val="0070C0"/>
                </a:solidFill>
              </a:rPr>
              <a:t>전시타이틀</a:t>
            </a:r>
            <a:r>
              <a:rPr lang="en-US" altLang="ko-KR" sz="1050" dirty="0">
                <a:solidFill>
                  <a:srgbClr val="0070C0"/>
                </a:solidFill>
              </a:rPr>
              <a:t>, </a:t>
            </a:r>
            <a:r>
              <a:rPr lang="ko-KR" altLang="en-US" sz="1050" dirty="0">
                <a:solidFill>
                  <a:srgbClr val="0070C0"/>
                </a:solidFill>
              </a:rPr>
              <a:t>참여작가</a:t>
            </a:r>
            <a:r>
              <a:rPr lang="en-US" altLang="ko-KR" sz="1050" dirty="0">
                <a:solidFill>
                  <a:srgbClr val="0070C0"/>
                </a:solidFill>
              </a:rPr>
              <a:t>&gt;</a:t>
            </a:r>
            <a:r>
              <a:rPr lang="ko-KR" altLang="en-US" sz="1050" dirty="0">
                <a:solidFill>
                  <a:srgbClr val="0070C0"/>
                </a:solidFill>
              </a:rPr>
              <a:t> 순으로 작성할 것</a:t>
            </a:r>
            <a:endParaRPr lang="en-US" altLang="ko-KR" sz="1050" dirty="0">
              <a:solidFill>
                <a:srgbClr val="0070C0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050" kern="0" dirty="0">
                <a:solidFill>
                  <a:srgbClr val="0070C0"/>
                </a:solidFill>
                <a:latin typeface="+mn-ea"/>
              </a:rPr>
              <a:t>최근 전시를 상단으로 하여 아래로 갈수록 이전 전시로 정렬</a:t>
            </a:r>
            <a:endParaRPr lang="en-US" altLang="ko-KR" sz="1050" dirty="0">
              <a:solidFill>
                <a:srgbClr val="0070C0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050" dirty="0">
                <a:solidFill>
                  <a:srgbClr val="0070C0"/>
                </a:solidFill>
              </a:rPr>
              <a:t>내용이 많을 시 페이지 추가하여 작성할 것</a:t>
            </a:r>
          </a:p>
        </p:txBody>
      </p:sp>
    </p:spTree>
    <p:extLst>
      <p:ext uri="{BB962C8B-B14F-4D97-AF65-F5344CB8AC3E}">
        <p14:creationId xmlns:p14="http://schemas.microsoft.com/office/powerpoint/2010/main" val="8304002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F6D4553-AC6F-483B-9313-14D85E69F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875" y="57875"/>
            <a:ext cx="10515600" cy="662781"/>
          </a:xfrm>
        </p:spPr>
        <p:txBody>
          <a:bodyPr>
            <a:normAutofit/>
          </a:bodyPr>
          <a:lstStyle/>
          <a:p>
            <a:r>
              <a:rPr lang="en-US" altLang="ko-KR" sz="3200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[</a:t>
            </a:r>
            <a:r>
              <a:rPr lang="ko-KR" altLang="en-US" sz="3200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기획전시 증빙</a:t>
            </a:r>
            <a:r>
              <a:rPr lang="en-US" altLang="ko-KR" sz="3200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]</a:t>
            </a:r>
            <a:endParaRPr lang="ko-KR" altLang="en-US" sz="3200" b="1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4BB3911-C999-40ED-AABD-2F9912C34C9F}"/>
              </a:ext>
            </a:extLst>
          </p:cNvPr>
          <p:cNvSpPr txBox="1"/>
          <p:nvPr/>
        </p:nvSpPr>
        <p:spPr>
          <a:xfrm>
            <a:off x="299594" y="1705293"/>
            <a:ext cx="66620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▷</a:t>
            </a:r>
            <a:r>
              <a:rPr lang="en-US" altLang="ko-KR" sz="1400" kern="0" dirty="0">
                <a:solidFill>
                  <a:srgbClr val="000000"/>
                </a:solidFill>
                <a:latin typeface="+mn-ea"/>
              </a:rPr>
              <a:t>2022.00.00~00.00, </a:t>
            </a:r>
            <a:r>
              <a:rPr lang="ko-KR" altLang="en-US" sz="1400" kern="0" dirty="0">
                <a:solidFill>
                  <a:srgbClr val="000000"/>
                </a:solidFill>
                <a:latin typeface="+mn-ea"/>
              </a:rPr>
              <a:t>전시타이틀</a:t>
            </a:r>
            <a:r>
              <a:rPr lang="en-US" altLang="ko-KR" sz="1400" kern="0" dirty="0">
                <a:solidFill>
                  <a:srgbClr val="000000"/>
                </a:solidFill>
                <a:latin typeface="+mn-ea"/>
              </a:rPr>
              <a:t>, </a:t>
            </a:r>
            <a:r>
              <a:rPr lang="ko-KR" altLang="en-US" sz="1400" kern="0" dirty="0">
                <a:solidFill>
                  <a:srgbClr val="000000"/>
                </a:solidFill>
                <a:latin typeface="+mn-ea"/>
              </a:rPr>
              <a:t>참여작가</a:t>
            </a:r>
            <a:endParaRPr lang="en-US" altLang="ko-KR" sz="1400" kern="0" dirty="0">
              <a:solidFill>
                <a:srgbClr val="000000"/>
              </a:solidFill>
              <a:latin typeface="+mn-ea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9941FB0B-3053-464F-A634-4A12AB87E258}"/>
              </a:ext>
            </a:extLst>
          </p:cNvPr>
          <p:cNvSpPr/>
          <p:nvPr/>
        </p:nvSpPr>
        <p:spPr>
          <a:xfrm>
            <a:off x="659423" y="2143781"/>
            <a:ext cx="3427721" cy="218203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/>
              <a:t>전시 포스터 </a:t>
            </a:r>
            <a:r>
              <a:rPr lang="en-US" altLang="ko-KR" sz="1600" dirty="0"/>
              <a:t>/ </a:t>
            </a:r>
            <a:r>
              <a:rPr lang="ko-KR" altLang="en-US" sz="1600" dirty="0"/>
              <a:t>팜플렛</a:t>
            </a:r>
            <a:endParaRPr lang="en-US" altLang="ko-KR" sz="1600" dirty="0"/>
          </a:p>
          <a:p>
            <a:pPr algn="ctr"/>
            <a:r>
              <a:rPr lang="ko-KR" altLang="en-US" sz="1600" dirty="0"/>
              <a:t>스캔 또는 이미지 파일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67B758DA-884C-4D68-A99C-D72DB94F7D53}"/>
              </a:ext>
            </a:extLst>
          </p:cNvPr>
          <p:cNvSpPr/>
          <p:nvPr/>
        </p:nvSpPr>
        <p:spPr>
          <a:xfrm>
            <a:off x="5017884" y="2136530"/>
            <a:ext cx="3042400" cy="22144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/>
              <a:t>기획전시 전경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5FA95E2-1EC9-4AFA-BE6A-FC3E836092E2}"/>
              </a:ext>
            </a:extLst>
          </p:cNvPr>
          <p:cNvSpPr txBox="1"/>
          <p:nvPr/>
        </p:nvSpPr>
        <p:spPr>
          <a:xfrm>
            <a:off x="3211976" y="199552"/>
            <a:ext cx="8895032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050" kern="0" dirty="0">
                <a:solidFill>
                  <a:srgbClr val="0070C0"/>
                </a:solidFill>
                <a:latin typeface="+mn-ea"/>
              </a:rPr>
              <a:t>기획전시를 확인할 수 있는 홈페이지 링크 기재</a:t>
            </a:r>
            <a:endParaRPr lang="en-US" altLang="ko-KR" sz="1050" kern="0" dirty="0">
              <a:solidFill>
                <a:srgbClr val="0070C0"/>
              </a:solidFill>
              <a:latin typeface="+mn-ea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050" kern="0" dirty="0">
                <a:solidFill>
                  <a:srgbClr val="0070C0"/>
                </a:solidFill>
                <a:latin typeface="+mn-ea"/>
              </a:rPr>
              <a:t>홈페이지 링크 연결 불가할 시</a:t>
            </a:r>
            <a:r>
              <a:rPr lang="en-US" altLang="ko-KR" sz="1050" kern="0" dirty="0">
                <a:solidFill>
                  <a:srgbClr val="0070C0"/>
                </a:solidFill>
                <a:latin typeface="+mn-ea"/>
              </a:rPr>
              <a:t>,</a:t>
            </a:r>
            <a:r>
              <a:rPr lang="ko-KR" altLang="en-US" sz="1050" kern="0" dirty="0">
                <a:solidFill>
                  <a:srgbClr val="0070C0"/>
                </a:solidFill>
                <a:latin typeface="+mn-ea"/>
              </a:rPr>
              <a:t> </a:t>
            </a:r>
            <a:r>
              <a:rPr lang="en-US" altLang="ko-KR" sz="1050" kern="0" dirty="0">
                <a:solidFill>
                  <a:srgbClr val="0070C0"/>
                </a:solidFill>
                <a:latin typeface="+mn-ea"/>
              </a:rPr>
              <a:t>2022</a:t>
            </a:r>
            <a:r>
              <a:rPr lang="ko-KR" altLang="en-US" sz="1050" kern="0" dirty="0">
                <a:solidFill>
                  <a:srgbClr val="0070C0"/>
                </a:solidFill>
                <a:latin typeface="+mn-ea"/>
              </a:rPr>
              <a:t>년에 진행한 기획전시 당 </a:t>
            </a:r>
            <a:r>
              <a:rPr lang="ko-KR" altLang="en-US" sz="1050" kern="0" dirty="0" err="1">
                <a:solidFill>
                  <a:srgbClr val="0070C0"/>
                </a:solidFill>
                <a:latin typeface="+mn-ea"/>
              </a:rPr>
              <a:t>전시전경</a:t>
            </a:r>
            <a:r>
              <a:rPr lang="ko-KR" altLang="en-US" sz="1050" kern="0" dirty="0">
                <a:solidFill>
                  <a:srgbClr val="0070C0"/>
                </a:solidFill>
                <a:latin typeface="+mn-ea"/>
              </a:rPr>
              <a:t> 이미지 </a:t>
            </a:r>
            <a:r>
              <a:rPr lang="en-US" altLang="ko-KR" sz="1050" kern="0" dirty="0">
                <a:solidFill>
                  <a:srgbClr val="0070C0"/>
                </a:solidFill>
                <a:latin typeface="+mn-ea"/>
              </a:rPr>
              <a:t>4</a:t>
            </a:r>
            <a:r>
              <a:rPr lang="ko-KR" altLang="en-US" sz="1050" kern="0" dirty="0">
                <a:solidFill>
                  <a:srgbClr val="0070C0"/>
                </a:solidFill>
                <a:latin typeface="+mn-ea"/>
              </a:rPr>
              <a:t>컷 이상</a:t>
            </a:r>
            <a:r>
              <a:rPr lang="en-US" altLang="ko-KR" sz="1050" kern="0" dirty="0">
                <a:solidFill>
                  <a:srgbClr val="0070C0"/>
                </a:solidFill>
                <a:latin typeface="+mn-ea"/>
              </a:rPr>
              <a:t>, </a:t>
            </a:r>
            <a:r>
              <a:rPr lang="ko-KR" altLang="en-US" sz="1050" kern="0" dirty="0">
                <a:solidFill>
                  <a:srgbClr val="0070C0"/>
                </a:solidFill>
                <a:latin typeface="+mn-ea"/>
              </a:rPr>
              <a:t>포스터 및 팜플렛 등 홍보자료 스캔하여 첨부할 것</a:t>
            </a:r>
            <a:r>
              <a:rPr lang="en-US" altLang="ko-KR" sz="1050" kern="0" dirty="0">
                <a:solidFill>
                  <a:srgbClr val="0070C0"/>
                </a:solidFill>
                <a:latin typeface="+mn-ea"/>
              </a:rPr>
              <a:t>.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388E1341-314A-4911-B908-9FB70B71BBDA}"/>
              </a:ext>
            </a:extLst>
          </p:cNvPr>
          <p:cNvSpPr/>
          <p:nvPr/>
        </p:nvSpPr>
        <p:spPr>
          <a:xfrm>
            <a:off x="8422770" y="2136530"/>
            <a:ext cx="3042400" cy="22144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/>
              <a:t>기획전시 전경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91552FF4-CA3D-04D9-E150-F0D8E54ED3EA}"/>
              </a:ext>
            </a:extLst>
          </p:cNvPr>
          <p:cNvSpPr/>
          <p:nvPr/>
        </p:nvSpPr>
        <p:spPr>
          <a:xfrm>
            <a:off x="5012022" y="4522176"/>
            <a:ext cx="3042400" cy="22144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/>
              <a:t>기획전시 전경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4F77FFA3-87F6-B7C2-4D1C-DBE57588CC24}"/>
              </a:ext>
            </a:extLst>
          </p:cNvPr>
          <p:cNvSpPr/>
          <p:nvPr/>
        </p:nvSpPr>
        <p:spPr>
          <a:xfrm>
            <a:off x="8416908" y="4522176"/>
            <a:ext cx="3042400" cy="22144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/>
              <a:t>기획전시 전경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00ED7E5-46D5-2286-2EB1-E7F9068163B2}"/>
              </a:ext>
            </a:extLst>
          </p:cNvPr>
          <p:cNvSpPr txBox="1"/>
          <p:nvPr/>
        </p:nvSpPr>
        <p:spPr>
          <a:xfrm>
            <a:off x="311317" y="1040008"/>
            <a:ext cx="66620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▷</a:t>
            </a:r>
            <a:r>
              <a:rPr lang="ko-KR" altLang="en-US" sz="1400" kern="0" dirty="0">
                <a:solidFill>
                  <a:srgbClr val="000000"/>
                </a:solidFill>
                <a:latin typeface="+mn-ea"/>
              </a:rPr>
              <a:t>기획전시 확인 가능한 홈페이지 링크 </a:t>
            </a:r>
            <a:r>
              <a:rPr lang="en-US" altLang="ko-KR" sz="1400" kern="0" dirty="0">
                <a:solidFill>
                  <a:srgbClr val="000000"/>
                </a:solidFill>
                <a:latin typeface="+mn-ea"/>
              </a:rPr>
              <a:t>: </a:t>
            </a:r>
            <a:r>
              <a:rPr lang="en-US" altLang="ko-KR" sz="1400" i="1" u="sng" kern="0" dirty="0">
                <a:solidFill>
                  <a:schemeClr val="accent5"/>
                </a:solidFill>
                <a:latin typeface="+mn-ea"/>
              </a:rPr>
              <a:t>http://</a:t>
            </a:r>
          </a:p>
        </p:txBody>
      </p:sp>
    </p:spTree>
    <p:extLst>
      <p:ext uri="{BB962C8B-B14F-4D97-AF65-F5344CB8AC3E}">
        <p14:creationId xmlns:p14="http://schemas.microsoft.com/office/powerpoint/2010/main" val="29806196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F6D4553-AC6F-483B-9313-14D85E69F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49" y="57875"/>
            <a:ext cx="10515600" cy="662781"/>
          </a:xfrm>
        </p:spPr>
        <p:txBody>
          <a:bodyPr>
            <a:normAutofit/>
          </a:bodyPr>
          <a:lstStyle/>
          <a:p>
            <a:r>
              <a:rPr lang="en-US" altLang="ko-KR" sz="3200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5. </a:t>
            </a:r>
            <a:r>
              <a:rPr lang="ko-KR" altLang="en-US" sz="3200" b="1" dirty="0" err="1">
                <a:latin typeface="HY헤드라인M" panose="02030600000101010101" pitchFamily="18" charset="-127"/>
                <a:ea typeface="HY헤드라인M" panose="02030600000101010101" pitchFamily="18" charset="-127"/>
              </a:rPr>
              <a:t>아트페어</a:t>
            </a:r>
            <a:r>
              <a:rPr lang="ko-KR" altLang="en-US" sz="3200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참여 실적</a:t>
            </a:r>
            <a:endParaRPr lang="ko-KR" altLang="en-US" sz="32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4DE2D32-DCD8-48C1-B029-B74958E345B3}"/>
              </a:ext>
            </a:extLst>
          </p:cNvPr>
          <p:cNvSpPr txBox="1"/>
          <p:nvPr/>
        </p:nvSpPr>
        <p:spPr>
          <a:xfrm>
            <a:off x="479571" y="1462665"/>
            <a:ext cx="11232858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kern="1300" dirty="0">
                <a:latin typeface="+mn-ea"/>
              </a:rPr>
              <a:t>&lt;2022&gt;</a:t>
            </a:r>
          </a:p>
          <a:p>
            <a:r>
              <a:rPr lang="en-US" altLang="ko-KR" sz="1400" i="1" kern="0" dirty="0">
                <a:solidFill>
                  <a:schemeClr val="accent1"/>
                </a:solidFill>
                <a:latin typeface="+mn-ea"/>
              </a:rPr>
              <a:t>2022.00.00~00.00, </a:t>
            </a:r>
            <a:r>
              <a:rPr lang="ko-KR" altLang="en-US" sz="1400" i="1" kern="0" dirty="0">
                <a:solidFill>
                  <a:schemeClr val="accent1"/>
                </a:solidFill>
                <a:latin typeface="+mn-ea"/>
              </a:rPr>
              <a:t>정확한 </a:t>
            </a:r>
            <a:r>
              <a:rPr lang="ko-KR" altLang="en-US" sz="1400" i="1" kern="0" dirty="0" err="1">
                <a:solidFill>
                  <a:schemeClr val="accent1"/>
                </a:solidFill>
                <a:latin typeface="+mn-ea"/>
              </a:rPr>
              <a:t>페어명</a:t>
            </a:r>
            <a:r>
              <a:rPr lang="en-US" altLang="ko-KR" sz="1400" i="1" kern="0" dirty="0">
                <a:solidFill>
                  <a:schemeClr val="accent1"/>
                </a:solidFill>
                <a:latin typeface="+mn-ea"/>
              </a:rPr>
              <a:t>, </a:t>
            </a:r>
            <a:r>
              <a:rPr lang="ko-KR" altLang="en-US" sz="1400" i="1" kern="0" dirty="0">
                <a:solidFill>
                  <a:schemeClr val="accent1"/>
                </a:solidFill>
                <a:latin typeface="+mn-ea"/>
              </a:rPr>
              <a:t>개최도시</a:t>
            </a:r>
            <a:r>
              <a:rPr lang="en-US" altLang="ko-KR" sz="1400" i="1" kern="0" dirty="0">
                <a:solidFill>
                  <a:schemeClr val="accent1"/>
                </a:solidFill>
                <a:latin typeface="+mn-ea"/>
              </a:rPr>
              <a:t>, </a:t>
            </a:r>
            <a:r>
              <a:rPr lang="ko-KR" altLang="en-US" sz="1400" i="1" kern="0" dirty="0">
                <a:solidFill>
                  <a:schemeClr val="accent1"/>
                </a:solidFill>
                <a:latin typeface="+mn-ea"/>
              </a:rPr>
              <a:t>참여작가</a:t>
            </a:r>
            <a:endParaRPr lang="en-US" altLang="ko-KR" sz="1400" i="1" kern="0" dirty="0">
              <a:solidFill>
                <a:schemeClr val="accent1"/>
              </a:solidFill>
              <a:latin typeface="+mn-ea"/>
            </a:endParaRPr>
          </a:p>
          <a:p>
            <a:endParaRPr lang="en-US" altLang="ko-KR" sz="1400" b="1" kern="1300" dirty="0">
              <a:latin typeface="+mn-ea"/>
            </a:endParaRPr>
          </a:p>
          <a:p>
            <a:r>
              <a:rPr lang="en-US" altLang="ko-KR" sz="1400" b="1" kern="1300" dirty="0">
                <a:latin typeface="+mn-ea"/>
              </a:rPr>
              <a:t>&lt;2021&gt; </a:t>
            </a:r>
            <a:endParaRPr lang="en-US" altLang="ko-KR" sz="1400" kern="1300" dirty="0">
              <a:latin typeface="+mn-ea"/>
            </a:endParaRPr>
          </a:p>
          <a:p>
            <a:endParaRPr lang="en-US" altLang="ko-KR" sz="1400" b="1" dirty="0">
              <a:latin typeface="+mn-ea"/>
            </a:endParaRPr>
          </a:p>
          <a:p>
            <a:endParaRPr lang="en-US" altLang="ko-KR" sz="1400" b="1" dirty="0">
              <a:latin typeface="+mn-ea"/>
            </a:endParaRPr>
          </a:p>
          <a:p>
            <a:r>
              <a:rPr lang="en-US" altLang="ko-KR" sz="1400" b="1" dirty="0">
                <a:latin typeface="+mn-ea"/>
              </a:rPr>
              <a:t>&lt;2020&gt;</a:t>
            </a:r>
          </a:p>
          <a:p>
            <a:endParaRPr lang="en-US" altLang="ko-KR" sz="1400" b="1" dirty="0">
              <a:latin typeface="+mn-ea"/>
            </a:endParaRPr>
          </a:p>
          <a:p>
            <a:endParaRPr lang="en-US" altLang="ko-KR" sz="1400" b="1" dirty="0">
              <a:latin typeface="+mn-ea"/>
            </a:endParaRPr>
          </a:p>
          <a:p>
            <a:r>
              <a:rPr lang="en-US" altLang="ko-KR" sz="1400" b="1" dirty="0">
                <a:latin typeface="+mn-ea"/>
              </a:rPr>
              <a:t>&lt;2019&gt;</a:t>
            </a:r>
          </a:p>
          <a:p>
            <a:endParaRPr lang="en-US" altLang="ko-KR" sz="1400" b="1" dirty="0">
              <a:latin typeface="+mn-ea"/>
            </a:endParaRPr>
          </a:p>
          <a:p>
            <a:endParaRPr lang="en-US" altLang="ko-KR" sz="1400" b="1" dirty="0">
              <a:latin typeface="+mn-ea"/>
            </a:endParaRPr>
          </a:p>
          <a:p>
            <a:r>
              <a:rPr lang="en-US" altLang="ko-KR" sz="1400" b="1" dirty="0">
                <a:latin typeface="+mn-ea"/>
              </a:rPr>
              <a:t>&lt;2018&gt;</a:t>
            </a:r>
          </a:p>
          <a:p>
            <a:endParaRPr lang="en-US" altLang="ko-KR" sz="1400" b="1" dirty="0">
              <a:latin typeface="Avenir Next LT Pro Light" panose="020B0304020202020204" pitchFamily="34" charset="0"/>
              <a:ea typeface="+mj-ea"/>
            </a:endParaRPr>
          </a:p>
          <a:p>
            <a:endParaRPr lang="ko-KR" altLang="en-US" sz="1400" kern="1300" dirty="0"/>
          </a:p>
          <a:p>
            <a:endParaRPr lang="en-US" altLang="ko-KR" sz="1400" dirty="0"/>
          </a:p>
          <a:p>
            <a:endParaRPr lang="ko-KR" altLang="en-US" sz="1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7A4A648-F19F-4C2D-BED8-0302CCD2449D}"/>
              </a:ext>
            </a:extLst>
          </p:cNvPr>
          <p:cNvSpPr txBox="1"/>
          <p:nvPr/>
        </p:nvSpPr>
        <p:spPr>
          <a:xfrm>
            <a:off x="4323773" y="132828"/>
            <a:ext cx="7720445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050" dirty="0">
                <a:solidFill>
                  <a:srgbClr val="0070C0"/>
                </a:solidFill>
              </a:rPr>
              <a:t>최근 </a:t>
            </a:r>
            <a:r>
              <a:rPr lang="en-US" altLang="ko-KR" sz="1050" dirty="0">
                <a:solidFill>
                  <a:srgbClr val="0070C0"/>
                </a:solidFill>
              </a:rPr>
              <a:t>5</a:t>
            </a:r>
            <a:r>
              <a:rPr lang="ko-KR" altLang="en-US" sz="1050" dirty="0" err="1">
                <a:solidFill>
                  <a:srgbClr val="0070C0"/>
                </a:solidFill>
              </a:rPr>
              <a:t>년이내</a:t>
            </a:r>
            <a:r>
              <a:rPr lang="ko-KR" altLang="en-US" sz="1050" dirty="0">
                <a:solidFill>
                  <a:srgbClr val="0070C0"/>
                </a:solidFill>
              </a:rPr>
              <a:t> 참여 </a:t>
            </a:r>
            <a:r>
              <a:rPr lang="ko-KR" altLang="en-US" sz="1050" dirty="0" err="1">
                <a:solidFill>
                  <a:srgbClr val="0070C0"/>
                </a:solidFill>
              </a:rPr>
              <a:t>아트페어</a:t>
            </a:r>
            <a:r>
              <a:rPr lang="ko-KR" altLang="en-US" sz="1050" dirty="0">
                <a:solidFill>
                  <a:srgbClr val="0070C0"/>
                </a:solidFill>
              </a:rPr>
              <a:t> 실적 명기할 것</a:t>
            </a:r>
            <a:endParaRPr lang="en-US" altLang="ko-KR" sz="1050" dirty="0">
              <a:solidFill>
                <a:srgbClr val="0070C0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050" dirty="0" err="1">
                <a:solidFill>
                  <a:srgbClr val="0070C0"/>
                </a:solidFill>
              </a:rPr>
              <a:t>맑은고딕</a:t>
            </a:r>
            <a:r>
              <a:rPr lang="ko-KR" altLang="en-US" sz="1050" dirty="0">
                <a:solidFill>
                  <a:srgbClr val="0070C0"/>
                </a:solidFill>
              </a:rPr>
              <a:t> </a:t>
            </a:r>
            <a:r>
              <a:rPr lang="en-US" altLang="ko-KR" sz="1050" dirty="0">
                <a:solidFill>
                  <a:srgbClr val="0070C0"/>
                </a:solidFill>
              </a:rPr>
              <a:t>14</a:t>
            </a:r>
            <a:r>
              <a:rPr lang="ko-KR" altLang="en-US" sz="1050" dirty="0">
                <a:solidFill>
                  <a:srgbClr val="0070C0"/>
                </a:solidFill>
              </a:rPr>
              <a:t>포인트로 작성할 것</a:t>
            </a:r>
            <a:endParaRPr lang="en-US" altLang="ko-KR" sz="1050" dirty="0">
              <a:solidFill>
                <a:srgbClr val="0070C0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050" dirty="0">
                <a:solidFill>
                  <a:srgbClr val="0070C0"/>
                </a:solidFill>
              </a:rPr>
              <a:t>아래 예시와 같이 </a:t>
            </a:r>
            <a:r>
              <a:rPr lang="en-US" altLang="ko-KR" sz="1050" dirty="0">
                <a:solidFill>
                  <a:srgbClr val="0070C0"/>
                </a:solidFill>
              </a:rPr>
              <a:t>&lt;</a:t>
            </a:r>
            <a:r>
              <a:rPr lang="ko-KR" altLang="en-US" sz="1050" dirty="0">
                <a:solidFill>
                  <a:srgbClr val="0070C0"/>
                </a:solidFill>
              </a:rPr>
              <a:t>정확한 페어기간</a:t>
            </a:r>
            <a:r>
              <a:rPr lang="en-US" altLang="ko-KR" sz="1050" dirty="0">
                <a:solidFill>
                  <a:srgbClr val="0070C0"/>
                </a:solidFill>
              </a:rPr>
              <a:t>, </a:t>
            </a:r>
            <a:r>
              <a:rPr lang="ko-KR" altLang="en-US" sz="1050" dirty="0" err="1">
                <a:solidFill>
                  <a:srgbClr val="0070C0"/>
                </a:solidFill>
              </a:rPr>
              <a:t>페어명</a:t>
            </a:r>
            <a:r>
              <a:rPr lang="en-US" altLang="ko-KR" sz="1050" dirty="0">
                <a:solidFill>
                  <a:srgbClr val="0070C0"/>
                </a:solidFill>
              </a:rPr>
              <a:t>, </a:t>
            </a:r>
            <a:r>
              <a:rPr lang="ko-KR" altLang="en-US" sz="1050" dirty="0">
                <a:solidFill>
                  <a:srgbClr val="0070C0"/>
                </a:solidFill>
              </a:rPr>
              <a:t>참여작가</a:t>
            </a:r>
            <a:r>
              <a:rPr lang="en-US" altLang="ko-KR" sz="1050" dirty="0">
                <a:solidFill>
                  <a:srgbClr val="0070C0"/>
                </a:solidFill>
              </a:rPr>
              <a:t>&gt;</a:t>
            </a:r>
            <a:r>
              <a:rPr lang="ko-KR" altLang="en-US" sz="1050" dirty="0">
                <a:solidFill>
                  <a:srgbClr val="0070C0"/>
                </a:solidFill>
              </a:rPr>
              <a:t> 순으로 작성할 것</a:t>
            </a:r>
            <a:endParaRPr lang="en-US" altLang="ko-KR" sz="1050" dirty="0">
              <a:solidFill>
                <a:srgbClr val="0070C0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050" kern="0" dirty="0">
                <a:solidFill>
                  <a:srgbClr val="0070C0"/>
                </a:solidFill>
                <a:latin typeface="+mn-ea"/>
              </a:rPr>
              <a:t>최근 페어를 상단으로 하여 아래로 갈수록 이전 전시로 정렬</a:t>
            </a:r>
            <a:endParaRPr lang="en-US" altLang="ko-KR" sz="1050" dirty="0">
              <a:solidFill>
                <a:srgbClr val="0070C0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050" dirty="0">
                <a:solidFill>
                  <a:srgbClr val="0070C0"/>
                </a:solidFill>
              </a:rPr>
              <a:t>내용이 많을 시 페이지 추가하여 작성할 것</a:t>
            </a:r>
          </a:p>
        </p:txBody>
      </p:sp>
    </p:spTree>
    <p:extLst>
      <p:ext uri="{BB962C8B-B14F-4D97-AF65-F5344CB8AC3E}">
        <p14:creationId xmlns:p14="http://schemas.microsoft.com/office/powerpoint/2010/main" val="27848730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F6D4553-AC6F-483B-9313-14D85E69F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875" y="57875"/>
            <a:ext cx="10515600" cy="662781"/>
          </a:xfrm>
        </p:spPr>
        <p:txBody>
          <a:bodyPr>
            <a:normAutofit/>
          </a:bodyPr>
          <a:lstStyle/>
          <a:p>
            <a:r>
              <a:rPr lang="en-US" altLang="ko-KR" sz="3200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[</a:t>
            </a:r>
            <a:r>
              <a:rPr lang="ko-KR" altLang="en-US" sz="3200" b="1" dirty="0" err="1">
                <a:latin typeface="HY헤드라인M" panose="02030600000101010101" pitchFamily="18" charset="-127"/>
                <a:ea typeface="HY헤드라인M" panose="02030600000101010101" pitchFamily="18" charset="-127"/>
              </a:rPr>
              <a:t>아트페어</a:t>
            </a:r>
            <a:r>
              <a:rPr lang="ko-KR" altLang="en-US" sz="3200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증빙</a:t>
            </a:r>
            <a:r>
              <a:rPr lang="en-US" altLang="ko-KR" sz="3200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]</a:t>
            </a:r>
            <a:endParaRPr lang="ko-KR" altLang="en-US" sz="3200" b="1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4BB3911-C999-40ED-AABD-2F9912C34C9F}"/>
              </a:ext>
            </a:extLst>
          </p:cNvPr>
          <p:cNvSpPr txBox="1"/>
          <p:nvPr/>
        </p:nvSpPr>
        <p:spPr>
          <a:xfrm>
            <a:off x="317177" y="973856"/>
            <a:ext cx="53081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▷</a:t>
            </a:r>
            <a:r>
              <a:rPr lang="en-US" altLang="ko-KR" sz="1400" kern="0" dirty="0">
                <a:solidFill>
                  <a:srgbClr val="000000"/>
                </a:solidFill>
                <a:latin typeface="+mn-ea"/>
              </a:rPr>
              <a:t>2022.00.00~00.00, </a:t>
            </a:r>
            <a:r>
              <a:rPr lang="ko-KR" altLang="en-US" sz="1400" kern="0" dirty="0" err="1">
                <a:solidFill>
                  <a:srgbClr val="000000"/>
                </a:solidFill>
                <a:latin typeface="+mn-ea"/>
              </a:rPr>
              <a:t>페어명</a:t>
            </a:r>
            <a:r>
              <a:rPr lang="en-US" altLang="ko-KR" sz="1400" kern="0" dirty="0">
                <a:solidFill>
                  <a:srgbClr val="000000"/>
                </a:solidFill>
                <a:latin typeface="+mn-ea"/>
              </a:rPr>
              <a:t>, </a:t>
            </a:r>
            <a:r>
              <a:rPr lang="ko-KR" altLang="en-US" sz="1400" kern="0" dirty="0">
                <a:solidFill>
                  <a:srgbClr val="000000"/>
                </a:solidFill>
                <a:latin typeface="+mn-ea"/>
              </a:rPr>
              <a:t>개최도시</a:t>
            </a:r>
            <a:r>
              <a:rPr lang="en-US" altLang="ko-KR" sz="1400" kern="0" dirty="0">
                <a:solidFill>
                  <a:srgbClr val="000000"/>
                </a:solidFill>
                <a:latin typeface="+mn-ea"/>
              </a:rPr>
              <a:t>, </a:t>
            </a:r>
            <a:r>
              <a:rPr lang="ko-KR" altLang="en-US" sz="1400" kern="0" dirty="0">
                <a:solidFill>
                  <a:srgbClr val="000000"/>
                </a:solidFill>
                <a:latin typeface="+mn-ea"/>
              </a:rPr>
              <a:t>참여작가</a:t>
            </a:r>
            <a:endParaRPr lang="en-US" altLang="ko-KR" sz="1400" b="1" dirty="0">
              <a:latin typeface="+mn-ea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5FA95E2-1EC9-4AFA-BE6A-FC3E836092E2}"/>
              </a:ext>
            </a:extLst>
          </p:cNvPr>
          <p:cNvSpPr txBox="1"/>
          <p:nvPr/>
        </p:nvSpPr>
        <p:spPr>
          <a:xfrm>
            <a:off x="3211976" y="146799"/>
            <a:ext cx="6146156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050" kern="0" dirty="0" err="1">
                <a:solidFill>
                  <a:srgbClr val="0070C0"/>
                </a:solidFill>
                <a:latin typeface="+mn-ea"/>
              </a:rPr>
              <a:t>아트페어</a:t>
            </a:r>
            <a:r>
              <a:rPr lang="ko-KR" altLang="en-US" sz="1050" kern="0" dirty="0">
                <a:solidFill>
                  <a:srgbClr val="0070C0"/>
                </a:solidFill>
                <a:latin typeface="+mn-ea"/>
              </a:rPr>
              <a:t> 부스 설치 이미지 </a:t>
            </a:r>
            <a:r>
              <a:rPr lang="en-US" altLang="ko-KR" sz="1050" kern="0" dirty="0">
                <a:solidFill>
                  <a:srgbClr val="0070C0"/>
                </a:solidFill>
                <a:latin typeface="+mn-ea"/>
              </a:rPr>
              <a:t>1</a:t>
            </a:r>
            <a:r>
              <a:rPr lang="ko-KR" altLang="en-US" sz="1050" kern="0" dirty="0">
                <a:solidFill>
                  <a:srgbClr val="0070C0"/>
                </a:solidFill>
                <a:latin typeface="+mn-ea"/>
              </a:rPr>
              <a:t>컷 이상 첨부</a:t>
            </a:r>
            <a:endParaRPr lang="en-US" altLang="ko-KR" sz="1050" kern="0" dirty="0">
              <a:solidFill>
                <a:srgbClr val="0070C0"/>
              </a:solidFill>
              <a:latin typeface="+mn-ea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050" kern="0" dirty="0" err="1">
                <a:solidFill>
                  <a:srgbClr val="0070C0"/>
                </a:solidFill>
                <a:latin typeface="+mn-ea"/>
              </a:rPr>
              <a:t>아트페어</a:t>
            </a:r>
            <a:r>
              <a:rPr lang="ko-KR" altLang="en-US" sz="1050" kern="0" dirty="0">
                <a:solidFill>
                  <a:srgbClr val="0070C0"/>
                </a:solidFill>
                <a:latin typeface="+mn-ea"/>
              </a:rPr>
              <a:t> 도록 해당부분 스캔하여 첨부할 것</a:t>
            </a:r>
            <a:endParaRPr lang="en-US" altLang="ko-KR" sz="1050" kern="0" dirty="0">
              <a:solidFill>
                <a:srgbClr val="0070C0"/>
              </a:solidFill>
              <a:latin typeface="+mn-ea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334CDCD5-58B4-41EC-ADD5-F0C683D761DD}"/>
              </a:ext>
            </a:extLst>
          </p:cNvPr>
          <p:cNvSpPr/>
          <p:nvPr/>
        </p:nvSpPr>
        <p:spPr>
          <a:xfrm>
            <a:off x="4336872" y="1457706"/>
            <a:ext cx="3561144" cy="23168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err="1"/>
              <a:t>아트페어</a:t>
            </a:r>
            <a:r>
              <a:rPr lang="ko-KR" altLang="en-US" sz="1600" dirty="0"/>
              <a:t> 부스 전경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6DA8DF80-9E3A-41C1-85DE-86AD9F73B2E9}"/>
              </a:ext>
            </a:extLst>
          </p:cNvPr>
          <p:cNvSpPr/>
          <p:nvPr/>
        </p:nvSpPr>
        <p:spPr>
          <a:xfrm>
            <a:off x="663616" y="1458411"/>
            <a:ext cx="3561144" cy="23168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err="1"/>
              <a:t>아트페어</a:t>
            </a:r>
            <a:r>
              <a:rPr lang="ko-KR" altLang="en-US" sz="1600" dirty="0"/>
              <a:t> 도록</a:t>
            </a:r>
            <a:endParaRPr lang="en-US" altLang="ko-KR" sz="1600" dirty="0"/>
          </a:p>
          <a:p>
            <a:pPr algn="ctr"/>
            <a:r>
              <a:rPr lang="ko-KR" altLang="en-US" sz="1600" dirty="0"/>
              <a:t>스캔 또는 이미지 파일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86997778-3775-C8F5-15D1-FE68E8D76C26}"/>
              </a:ext>
            </a:extLst>
          </p:cNvPr>
          <p:cNvSpPr/>
          <p:nvPr/>
        </p:nvSpPr>
        <p:spPr>
          <a:xfrm>
            <a:off x="7988610" y="1460637"/>
            <a:ext cx="3561144" cy="23168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err="1"/>
              <a:t>아트페어</a:t>
            </a:r>
            <a:r>
              <a:rPr lang="ko-KR" altLang="en-US" sz="1600" dirty="0"/>
              <a:t> 부스 전경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8D6B229-8ADD-E601-8E71-11404A090AE0}"/>
              </a:ext>
            </a:extLst>
          </p:cNvPr>
          <p:cNvSpPr txBox="1"/>
          <p:nvPr/>
        </p:nvSpPr>
        <p:spPr>
          <a:xfrm>
            <a:off x="302523" y="3878248"/>
            <a:ext cx="53081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▷</a:t>
            </a:r>
            <a:r>
              <a:rPr lang="en-US" altLang="ko-KR" sz="1400" kern="0" dirty="0">
                <a:solidFill>
                  <a:srgbClr val="000000"/>
                </a:solidFill>
                <a:latin typeface="+mn-ea"/>
              </a:rPr>
              <a:t>2022.00.00~00.00, </a:t>
            </a:r>
            <a:r>
              <a:rPr lang="ko-KR" altLang="en-US" sz="1400" kern="0" dirty="0" err="1">
                <a:solidFill>
                  <a:srgbClr val="000000"/>
                </a:solidFill>
                <a:latin typeface="+mn-ea"/>
              </a:rPr>
              <a:t>페어명</a:t>
            </a:r>
            <a:r>
              <a:rPr lang="en-US" altLang="ko-KR" sz="1400" kern="0" dirty="0">
                <a:solidFill>
                  <a:srgbClr val="000000"/>
                </a:solidFill>
                <a:latin typeface="+mn-ea"/>
              </a:rPr>
              <a:t>, </a:t>
            </a:r>
            <a:r>
              <a:rPr lang="ko-KR" altLang="en-US" sz="1400" kern="0" dirty="0">
                <a:solidFill>
                  <a:srgbClr val="000000"/>
                </a:solidFill>
                <a:latin typeface="+mn-ea"/>
              </a:rPr>
              <a:t>개최도시</a:t>
            </a:r>
            <a:r>
              <a:rPr lang="en-US" altLang="ko-KR" sz="1400" kern="0" dirty="0">
                <a:solidFill>
                  <a:srgbClr val="000000"/>
                </a:solidFill>
                <a:latin typeface="+mn-ea"/>
              </a:rPr>
              <a:t>, </a:t>
            </a:r>
            <a:r>
              <a:rPr lang="ko-KR" altLang="en-US" sz="1400" kern="0" dirty="0">
                <a:solidFill>
                  <a:srgbClr val="000000"/>
                </a:solidFill>
                <a:latin typeface="+mn-ea"/>
              </a:rPr>
              <a:t>참여작가</a:t>
            </a:r>
            <a:endParaRPr lang="en-US" altLang="ko-KR" sz="1400" b="1" dirty="0">
              <a:latin typeface="+mn-ea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409467D5-4117-0AAB-51A2-1BBC61DEBDE0}"/>
              </a:ext>
            </a:extLst>
          </p:cNvPr>
          <p:cNvSpPr/>
          <p:nvPr/>
        </p:nvSpPr>
        <p:spPr>
          <a:xfrm>
            <a:off x="4322218" y="4362098"/>
            <a:ext cx="3561144" cy="23168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err="1"/>
              <a:t>아트페어</a:t>
            </a:r>
            <a:r>
              <a:rPr lang="ko-KR" altLang="en-US" sz="1600" dirty="0"/>
              <a:t> 부스 전경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09CD5378-948A-1F6F-7205-824075E4687C}"/>
              </a:ext>
            </a:extLst>
          </p:cNvPr>
          <p:cNvSpPr/>
          <p:nvPr/>
        </p:nvSpPr>
        <p:spPr>
          <a:xfrm>
            <a:off x="648962" y="4362803"/>
            <a:ext cx="3561144" cy="23168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err="1"/>
              <a:t>아트페어</a:t>
            </a:r>
            <a:r>
              <a:rPr lang="ko-KR" altLang="en-US" sz="1600" dirty="0"/>
              <a:t> 도록</a:t>
            </a:r>
            <a:endParaRPr lang="en-US" altLang="ko-KR" sz="1600" dirty="0"/>
          </a:p>
          <a:p>
            <a:pPr algn="ctr"/>
            <a:r>
              <a:rPr lang="ko-KR" altLang="en-US" sz="1600" dirty="0"/>
              <a:t>스캔 또는 이미지 파일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5ED1732C-A4DA-1570-8288-583668D7CE5A}"/>
              </a:ext>
            </a:extLst>
          </p:cNvPr>
          <p:cNvSpPr/>
          <p:nvPr/>
        </p:nvSpPr>
        <p:spPr>
          <a:xfrm>
            <a:off x="7973956" y="4365029"/>
            <a:ext cx="3561144" cy="23168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err="1"/>
              <a:t>아트페어</a:t>
            </a:r>
            <a:r>
              <a:rPr lang="ko-KR" altLang="en-US" sz="1600" dirty="0"/>
              <a:t> 부스 전경</a:t>
            </a:r>
          </a:p>
        </p:txBody>
      </p:sp>
    </p:spTree>
    <p:extLst>
      <p:ext uri="{BB962C8B-B14F-4D97-AF65-F5344CB8AC3E}">
        <p14:creationId xmlns:p14="http://schemas.microsoft.com/office/powerpoint/2010/main" val="2817821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F6D4553-AC6F-483B-9313-14D85E69F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49" y="57875"/>
            <a:ext cx="10515600" cy="662781"/>
          </a:xfrm>
        </p:spPr>
        <p:txBody>
          <a:bodyPr>
            <a:normAutofit/>
          </a:bodyPr>
          <a:lstStyle/>
          <a:p>
            <a:r>
              <a:rPr lang="en-US" altLang="ko-KR" sz="3200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6. </a:t>
            </a:r>
            <a:r>
              <a:rPr lang="ko-KR" altLang="en-US" sz="3200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전속 계약 </a:t>
            </a:r>
            <a:r>
              <a:rPr lang="en-US" altLang="ko-KR" sz="3200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/ </a:t>
            </a:r>
            <a:r>
              <a:rPr lang="ko-KR" altLang="en-US" sz="3200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프로모션 작가</a:t>
            </a:r>
            <a:endParaRPr lang="ko-KR" altLang="en-US" sz="32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4DE2D32-DCD8-48C1-B029-B74958E345B3}"/>
              </a:ext>
            </a:extLst>
          </p:cNvPr>
          <p:cNvSpPr txBox="1"/>
          <p:nvPr/>
        </p:nvSpPr>
        <p:spPr>
          <a:xfrm>
            <a:off x="516517" y="776327"/>
            <a:ext cx="11232858" cy="2543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508000" algn="l"/>
                <a:tab pos="1016000" algn="l"/>
                <a:tab pos="1524000" algn="l"/>
                <a:tab pos="2032000" algn="l"/>
                <a:tab pos="2540000" algn="l"/>
                <a:tab pos="3048000" algn="l"/>
                <a:tab pos="3561080" algn="l"/>
                <a:tab pos="4064000" algn="l"/>
                <a:tab pos="4572000" algn="l"/>
                <a:tab pos="5080000" algn="l"/>
                <a:tab pos="5588000" algn="l"/>
                <a:tab pos="6096000" algn="l"/>
                <a:tab pos="6604000" algn="l"/>
                <a:tab pos="7112000" algn="l"/>
                <a:tab pos="7620000" algn="l"/>
                <a:tab pos="8128000" algn="l"/>
                <a:tab pos="8636000" algn="l"/>
                <a:tab pos="9144000" algn="l"/>
                <a:tab pos="9652000" algn="l"/>
                <a:tab pos="10160000" algn="l"/>
                <a:tab pos="10668000" algn="l"/>
                <a:tab pos="11176000" algn="l"/>
                <a:tab pos="11684000" algn="l"/>
                <a:tab pos="12192000" algn="l"/>
                <a:tab pos="12700000" algn="l"/>
                <a:tab pos="13208000" algn="l"/>
                <a:tab pos="13716000" algn="l"/>
                <a:tab pos="14224000" algn="l"/>
                <a:tab pos="14732000" algn="l"/>
                <a:tab pos="15240000" algn="l"/>
                <a:tab pos="15748000" algn="l"/>
              </a:tabLst>
            </a:pPr>
            <a:r>
              <a:rPr lang="ko-KR" altLang="en-US" sz="1400" b="1" kern="0" dirty="0">
                <a:solidFill>
                  <a:srgbClr val="000000"/>
                </a:solidFill>
                <a:latin typeface="+mn-ea"/>
              </a:rPr>
              <a:t>전속 계약 작가 </a:t>
            </a:r>
            <a:r>
              <a:rPr lang="en-US" altLang="ko-KR" sz="1400" b="1" kern="0" dirty="0">
                <a:solidFill>
                  <a:srgbClr val="000000"/>
                </a:solidFill>
                <a:latin typeface="+mn-ea"/>
              </a:rPr>
              <a:t>: </a:t>
            </a:r>
          </a:p>
          <a:p>
            <a:pPr marL="6350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508000" algn="l"/>
                <a:tab pos="1016000" algn="l"/>
                <a:tab pos="1524000" algn="l"/>
                <a:tab pos="2032000" algn="l"/>
                <a:tab pos="2540000" algn="l"/>
                <a:tab pos="3048000" algn="l"/>
                <a:tab pos="3561080" algn="l"/>
                <a:tab pos="4064000" algn="l"/>
                <a:tab pos="4572000" algn="l"/>
                <a:tab pos="5080000" algn="l"/>
                <a:tab pos="5588000" algn="l"/>
                <a:tab pos="6096000" algn="l"/>
                <a:tab pos="6604000" algn="l"/>
                <a:tab pos="7112000" algn="l"/>
                <a:tab pos="7620000" algn="l"/>
                <a:tab pos="8128000" algn="l"/>
                <a:tab pos="8636000" algn="l"/>
                <a:tab pos="9144000" algn="l"/>
                <a:tab pos="9652000" algn="l"/>
                <a:tab pos="10160000" algn="l"/>
                <a:tab pos="10668000" algn="l"/>
                <a:tab pos="11176000" algn="l"/>
                <a:tab pos="11684000" algn="l"/>
                <a:tab pos="12192000" algn="l"/>
                <a:tab pos="12700000" algn="l"/>
                <a:tab pos="13208000" algn="l"/>
                <a:tab pos="13716000" algn="l"/>
                <a:tab pos="14224000" algn="l"/>
                <a:tab pos="14732000" algn="l"/>
                <a:tab pos="15240000" algn="l"/>
                <a:tab pos="15748000" algn="l"/>
              </a:tabLst>
            </a:pPr>
            <a:endParaRPr lang="en-US" altLang="ko-KR" sz="1400" b="1" kern="0" dirty="0">
              <a:solidFill>
                <a:srgbClr val="000000"/>
              </a:solidFill>
              <a:latin typeface="+mn-ea"/>
            </a:endParaRPr>
          </a:p>
          <a:p>
            <a:pPr marL="6350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508000" algn="l"/>
                <a:tab pos="1016000" algn="l"/>
                <a:tab pos="1524000" algn="l"/>
                <a:tab pos="2032000" algn="l"/>
                <a:tab pos="2540000" algn="l"/>
                <a:tab pos="3048000" algn="l"/>
                <a:tab pos="3561080" algn="l"/>
                <a:tab pos="4064000" algn="l"/>
                <a:tab pos="4572000" algn="l"/>
                <a:tab pos="5080000" algn="l"/>
                <a:tab pos="5588000" algn="l"/>
                <a:tab pos="6096000" algn="l"/>
                <a:tab pos="6604000" algn="l"/>
                <a:tab pos="7112000" algn="l"/>
                <a:tab pos="7620000" algn="l"/>
                <a:tab pos="8128000" algn="l"/>
                <a:tab pos="8636000" algn="l"/>
                <a:tab pos="9144000" algn="l"/>
                <a:tab pos="9652000" algn="l"/>
                <a:tab pos="10160000" algn="l"/>
                <a:tab pos="10668000" algn="l"/>
                <a:tab pos="11176000" algn="l"/>
                <a:tab pos="11684000" algn="l"/>
                <a:tab pos="12192000" algn="l"/>
                <a:tab pos="12700000" algn="l"/>
                <a:tab pos="13208000" algn="l"/>
                <a:tab pos="13716000" algn="l"/>
                <a:tab pos="14224000" algn="l"/>
                <a:tab pos="14732000" algn="l"/>
                <a:tab pos="15240000" algn="l"/>
                <a:tab pos="15748000" algn="l"/>
              </a:tabLst>
            </a:pPr>
            <a:endParaRPr lang="en-US" altLang="ko-KR" sz="1400" b="1" kern="0" dirty="0">
              <a:solidFill>
                <a:srgbClr val="000000"/>
              </a:solidFill>
              <a:latin typeface="+mn-ea"/>
            </a:endParaRPr>
          </a:p>
          <a:p>
            <a:pPr marL="6350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508000" algn="l"/>
                <a:tab pos="1016000" algn="l"/>
                <a:tab pos="1524000" algn="l"/>
                <a:tab pos="2032000" algn="l"/>
                <a:tab pos="2540000" algn="l"/>
                <a:tab pos="3048000" algn="l"/>
                <a:tab pos="3561080" algn="l"/>
                <a:tab pos="4064000" algn="l"/>
                <a:tab pos="4572000" algn="l"/>
                <a:tab pos="5080000" algn="l"/>
                <a:tab pos="5588000" algn="l"/>
                <a:tab pos="6096000" algn="l"/>
                <a:tab pos="6604000" algn="l"/>
                <a:tab pos="7112000" algn="l"/>
                <a:tab pos="7620000" algn="l"/>
                <a:tab pos="8128000" algn="l"/>
                <a:tab pos="8636000" algn="l"/>
                <a:tab pos="9144000" algn="l"/>
                <a:tab pos="9652000" algn="l"/>
                <a:tab pos="10160000" algn="l"/>
                <a:tab pos="10668000" algn="l"/>
                <a:tab pos="11176000" algn="l"/>
                <a:tab pos="11684000" algn="l"/>
                <a:tab pos="12192000" algn="l"/>
                <a:tab pos="12700000" algn="l"/>
                <a:tab pos="13208000" algn="l"/>
                <a:tab pos="13716000" algn="l"/>
                <a:tab pos="14224000" algn="l"/>
                <a:tab pos="14732000" algn="l"/>
                <a:tab pos="15240000" algn="l"/>
                <a:tab pos="15748000" algn="l"/>
              </a:tabLst>
            </a:pPr>
            <a:r>
              <a:rPr lang="ko-KR" altLang="en-US" sz="1400" b="1" kern="0" dirty="0">
                <a:solidFill>
                  <a:srgbClr val="000000"/>
                </a:solidFill>
                <a:latin typeface="+mn-ea"/>
              </a:rPr>
              <a:t>주요 프로모션 작가 </a:t>
            </a:r>
            <a:r>
              <a:rPr lang="en-US" altLang="ko-KR" sz="1400" b="1" kern="0" dirty="0">
                <a:solidFill>
                  <a:srgbClr val="000000"/>
                </a:solidFill>
                <a:latin typeface="+mn-ea"/>
              </a:rPr>
              <a:t>: </a:t>
            </a:r>
          </a:p>
          <a:p>
            <a:pPr marL="6350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508000" algn="l"/>
                <a:tab pos="1016000" algn="l"/>
                <a:tab pos="1524000" algn="l"/>
                <a:tab pos="2032000" algn="l"/>
                <a:tab pos="2540000" algn="l"/>
                <a:tab pos="3048000" algn="l"/>
                <a:tab pos="3561080" algn="l"/>
                <a:tab pos="4064000" algn="l"/>
                <a:tab pos="4572000" algn="l"/>
                <a:tab pos="5080000" algn="l"/>
                <a:tab pos="5588000" algn="l"/>
                <a:tab pos="6096000" algn="l"/>
                <a:tab pos="6604000" algn="l"/>
                <a:tab pos="7112000" algn="l"/>
                <a:tab pos="7620000" algn="l"/>
                <a:tab pos="8128000" algn="l"/>
                <a:tab pos="8636000" algn="l"/>
                <a:tab pos="9144000" algn="l"/>
                <a:tab pos="9652000" algn="l"/>
                <a:tab pos="10160000" algn="l"/>
                <a:tab pos="10668000" algn="l"/>
                <a:tab pos="11176000" algn="l"/>
                <a:tab pos="11684000" algn="l"/>
                <a:tab pos="12192000" algn="l"/>
                <a:tab pos="12700000" algn="l"/>
                <a:tab pos="13208000" algn="l"/>
                <a:tab pos="13716000" algn="l"/>
                <a:tab pos="14224000" algn="l"/>
                <a:tab pos="14732000" algn="l"/>
                <a:tab pos="15240000" algn="l"/>
                <a:tab pos="15748000" algn="l"/>
              </a:tabLst>
            </a:pPr>
            <a:endParaRPr lang="en-US" altLang="ko-KR" sz="1400" b="1" kern="0" dirty="0">
              <a:solidFill>
                <a:srgbClr val="000000"/>
              </a:solidFill>
              <a:latin typeface="+mn-ea"/>
            </a:endParaRPr>
          </a:p>
          <a:p>
            <a:pPr marL="6350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508000" algn="l"/>
                <a:tab pos="1016000" algn="l"/>
                <a:tab pos="1524000" algn="l"/>
                <a:tab pos="2032000" algn="l"/>
                <a:tab pos="2540000" algn="l"/>
                <a:tab pos="3048000" algn="l"/>
                <a:tab pos="3561080" algn="l"/>
                <a:tab pos="4064000" algn="l"/>
                <a:tab pos="4572000" algn="l"/>
                <a:tab pos="5080000" algn="l"/>
                <a:tab pos="5588000" algn="l"/>
                <a:tab pos="6096000" algn="l"/>
                <a:tab pos="6604000" algn="l"/>
                <a:tab pos="7112000" algn="l"/>
                <a:tab pos="7620000" algn="l"/>
                <a:tab pos="8128000" algn="l"/>
                <a:tab pos="8636000" algn="l"/>
                <a:tab pos="9144000" algn="l"/>
                <a:tab pos="9652000" algn="l"/>
                <a:tab pos="10160000" algn="l"/>
                <a:tab pos="10668000" algn="l"/>
                <a:tab pos="11176000" algn="l"/>
                <a:tab pos="11684000" algn="l"/>
                <a:tab pos="12192000" algn="l"/>
                <a:tab pos="12700000" algn="l"/>
                <a:tab pos="13208000" algn="l"/>
                <a:tab pos="13716000" algn="l"/>
                <a:tab pos="14224000" algn="l"/>
                <a:tab pos="14732000" algn="l"/>
                <a:tab pos="15240000" algn="l"/>
                <a:tab pos="15748000" algn="l"/>
              </a:tabLst>
            </a:pPr>
            <a:endParaRPr lang="en-US" altLang="ko-KR" sz="1400" b="1" kern="0" dirty="0">
              <a:solidFill>
                <a:srgbClr val="000000"/>
              </a:solidFill>
              <a:latin typeface="+mn-ea"/>
            </a:endParaRPr>
          </a:p>
          <a:p>
            <a:pPr marL="6350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508000" algn="l"/>
                <a:tab pos="1016000" algn="l"/>
                <a:tab pos="1524000" algn="l"/>
                <a:tab pos="2032000" algn="l"/>
                <a:tab pos="2540000" algn="l"/>
                <a:tab pos="3048000" algn="l"/>
                <a:tab pos="3561080" algn="l"/>
                <a:tab pos="4064000" algn="l"/>
                <a:tab pos="4572000" algn="l"/>
                <a:tab pos="5080000" algn="l"/>
                <a:tab pos="5588000" algn="l"/>
                <a:tab pos="6096000" algn="l"/>
                <a:tab pos="6604000" algn="l"/>
                <a:tab pos="7112000" algn="l"/>
                <a:tab pos="7620000" algn="l"/>
                <a:tab pos="8128000" algn="l"/>
                <a:tab pos="8636000" algn="l"/>
                <a:tab pos="9144000" algn="l"/>
                <a:tab pos="9652000" algn="l"/>
                <a:tab pos="10160000" algn="l"/>
                <a:tab pos="10668000" algn="l"/>
                <a:tab pos="11176000" algn="l"/>
                <a:tab pos="11684000" algn="l"/>
                <a:tab pos="12192000" algn="l"/>
                <a:tab pos="12700000" algn="l"/>
                <a:tab pos="13208000" algn="l"/>
                <a:tab pos="13716000" algn="l"/>
                <a:tab pos="14224000" algn="l"/>
                <a:tab pos="14732000" algn="l"/>
                <a:tab pos="15240000" algn="l"/>
                <a:tab pos="15748000" algn="l"/>
              </a:tabLst>
            </a:pPr>
            <a:endParaRPr lang="ko-KR" alt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7A4A648-F19F-4C2D-BED8-0302CCD2449D}"/>
              </a:ext>
            </a:extLst>
          </p:cNvPr>
          <p:cNvSpPr txBox="1"/>
          <p:nvPr/>
        </p:nvSpPr>
        <p:spPr>
          <a:xfrm>
            <a:off x="5604704" y="338950"/>
            <a:ext cx="7169187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050" dirty="0" err="1">
                <a:solidFill>
                  <a:srgbClr val="0070C0"/>
                </a:solidFill>
              </a:rPr>
              <a:t>맑은고딕</a:t>
            </a:r>
            <a:r>
              <a:rPr lang="ko-KR" altLang="en-US" sz="1050" dirty="0">
                <a:solidFill>
                  <a:srgbClr val="0070C0"/>
                </a:solidFill>
              </a:rPr>
              <a:t> </a:t>
            </a:r>
            <a:r>
              <a:rPr lang="en-US" altLang="ko-KR" sz="1050" dirty="0">
                <a:solidFill>
                  <a:srgbClr val="0070C0"/>
                </a:solidFill>
              </a:rPr>
              <a:t>14</a:t>
            </a:r>
            <a:r>
              <a:rPr lang="ko-KR" altLang="en-US" sz="1050" dirty="0">
                <a:solidFill>
                  <a:srgbClr val="0070C0"/>
                </a:solidFill>
              </a:rPr>
              <a:t>포인트로 작성할 것</a:t>
            </a:r>
          </a:p>
        </p:txBody>
      </p:sp>
      <p:sp>
        <p:nvSpPr>
          <p:cNvPr id="7" name="제목 1">
            <a:extLst>
              <a:ext uri="{FF2B5EF4-FFF2-40B4-BE49-F238E27FC236}">
                <a16:creationId xmlns:a16="http://schemas.microsoft.com/office/drawing/2014/main" id="{9FE96FA0-AB16-4813-BF9E-03C6C611A874}"/>
              </a:ext>
            </a:extLst>
          </p:cNvPr>
          <p:cNvSpPr txBox="1">
            <a:spLocks/>
          </p:cNvSpPr>
          <p:nvPr/>
        </p:nvSpPr>
        <p:spPr>
          <a:xfrm>
            <a:off x="60209" y="3281364"/>
            <a:ext cx="10515600" cy="6627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3200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7. </a:t>
            </a:r>
            <a:r>
              <a:rPr lang="ko-KR" altLang="en-US" sz="3200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온라인 채널 운영 여부</a:t>
            </a:r>
            <a:endParaRPr lang="ko-KR" altLang="en-US" sz="32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8DAC4CB-BCD6-47F5-BFA6-1F955B04DB1A}"/>
              </a:ext>
            </a:extLst>
          </p:cNvPr>
          <p:cNvSpPr txBox="1"/>
          <p:nvPr/>
        </p:nvSpPr>
        <p:spPr>
          <a:xfrm>
            <a:off x="507277" y="4267671"/>
            <a:ext cx="11232858" cy="19020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508000" algn="l"/>
                <a:tab pos="1016000" algn="l"/>
                <a:tab pos="1524000" algn="l"/>
                <a:tab pos="2032000" algn="l"/>
                <a:tab pos="2540000" algn="l"/>
                <a:tab pos="3048000" algn="l"/>
                <a:tab pos="3561080" algn="l"/>
                <a:tab pos="4064000" algn="l"/>
                <a:tab pos="4572000" algn="l"/>
                <a:tab pos="5080000" algn="l"/>
                <a:tab pos="5588000" algn="l"/>
                <a:tab pos="6096000" algn="l"/>
                <a:tab pos="6604000" algn="l"/>
                <a:tab pos="7112000" algn="l"/>
                <a:tab pos="7620000" algn="l"/>
                <a:tab pos="8128000" algn="l"/>
                <a:tab pos="8636000" algn="l"/>
                <a:tab pos="9144000" algn="l"/>
                <a:tab pos="9652000" algn="l"/>
                <a:tab pos="10160000" algn="l"/>
                <a:tab pos="10668000" algn="l"/>
                <a:tab pos="11176000" algn="l"/>
                <a:tab pos="11684000" algn="l"/>
                <a:tab pos="12192000" algn="l"/>
                <a:tab pos="12700000" algn="l"/>
                <a:tab pos="13208000" algn="l"/>
                <a:tab pos="13716000" algn="l"/>
                <a:tab pos="14224000" algn="l"/>
                <a:tab pos="14732000" algn="l"/>
                <a:tab pos="15240000" algn="l"/>
                <a:tab pos="15748000" algn="l"/>
              </a:tabLst>
            </a:pPr>
            <a:r>
              <a:rPr lang="en-US" altLang="ko-KR" sz="1400" b="1" kern="0" dirty="0">
                <a:solidFill>
                  <a:srgbClr val="000000"/>
                </a:solidFill>
                <a:latin typeface="+mn-ea"/>
              </a:rPr>
              <a:t>SNS – </a:t>
            </a:r>
            <a:r>
              <a:rPr lang="ko-KR" altLang="en-US" sz="1400" b="1" kern="0" dirty="0">
                <a:solidFill>
                  <a:srgbClr val="000000"/>
                </a:solidFill>
                <a:latin typeface="+mn-ea"/>
              </a:rPr>
              <a:t>인스타그램 주소 </a:t>
            </a:r>
            <a:r>
              <a:rPr lang="en-US" altLang="ko-KR" sz="1400" b="1" kern="0" dirty="0">
                <a:solidFill>
                  <a:srgbClr val="000000"/>
                </a:solidFill>
                <a:latin typeface="+mn-ea"/>
              </a:rPr>
              <a:t>: </a:t>
            </a:r>
          </a:p>
          <a:p>
            <a:pPr marL="6350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508000" algn="l"/>
                <a:tab pos="1016000" algn="l"/>
                <a:tab pos="1524000" algn="l"/>
                <a:tab pos="2032000" algn="l"/>
                <a:tab pos="2540000" algn="l"/>
                <a:tab pos="3048000" algn="l"/>
                <a:tab pos="3561080" algn="l"/>
                <a:tab pos="4064000" algn="l"/>
                <a:tab pos="4572000" algn="l"/>
                <a:tab pos="5080000" algn="l"/>
                <a:tab pos="5588000" algn="l"/>
                <a:tab pos="6096000" algn="l"/>
                <a:tab pos="6604000" algn="l"/>
                <a:tab pos="7112000" algn="l"/>
                <a:tab pos="7620000" algn="l"/>
                <a:tab pos="8128000" algn="l"/>
                <a:tab pos="8636000" algn="l"/>
                <a:tab pos="9144000" algn="l"/>
                <a:tab pos="9652000" algn="l"/>
                <a:tab pos="10160000" algn="l"/>
                <a:tab pos="10668000" algn="l"/>
                <a:tab pos="11176000" algn="l"/>
                <a:tab pos="11684000" algn="l"/>
                <a:tab pos="12192000" algn="l"/>
                <a:tab pos="12700000" algn="l"/>
                <a:tab pos="13208000" algn="l"/>
                <a:tab pos="13716000" algn="l"/>
                <a:tab pos="14224000" algn="l"/>
                <a:tab pos="14732000" algn="l"/>
                <a:tab pos="15240000" algn="l"/>
                <a:tab pos="15748000" algn="l"/>
              </a:tabLst>
            </a:pPr>
            <a:endParaRPr lang="en-US" altLang="ko-KR" sz="1400" b="1" kern="0" dirty="0">
              <a:solidFill>
                <a:srgbClr val="000000"/>
              </a:solidFill>
              <a:latin typeface="+mn-ea"/>
            </a:endParaRPr>
          </a:p>
          <a:p>
            <a:pPr marL="6350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508000" algn="l"/>
                <a:tab pos="1016000" algn="l"/>
                <a:tab pos="1524000" algn="l"/>
                <a:tab pos="2032000" algn="l"/>
                <a:tab pos="2540000" algn="l"/>
                <a:tab pos="3048000" algn="l"/>
                <a:tab pos="3561080" algn="l"/>
                <a:tab pos="4064000" algn="l"/>
                <a:tab pos="4572000" algn="l"/>
                <a:tab pos="5080000" algn="l"/>
                <a:tab pos="5588000" algn="l"/>
                <a:tab pos="6096000" algn="l"/>
                <a:tab pos="6604000" algn="l"/>
                <a:tab pos="7112000" algn="l"/>
                <a:tab pos="7620000" algn="l"/>
                <a:tab pos="8128000" algn="l"/>
                <a:tab pos="8636000" algn="l"/>
                <a:tab pos="9144000" algn="l"/>
                <a:tab pos="9652000" algn="l"/>
                <a:tab pos="10160000" algn="l"/>
                <a:tab pos="10668000" algn="l"/>
                <a:tab pos="11176000" algn="l"/>
                <a:tab pos="11684000" algn="l"/>
                <a:tab pos="12192000" algn="l"/>
                <a:tab pos="12700000" algn="l"/>
                <a:tab pos="13208000" algn="l"/>
                <a:tab pos="13716000" algn="l"/>
                <a:tab pos="14224000" algn="l"/>
                <a:tab pos="14732000" algn="l"/>
                <a:tab pos="15240000" algn="l"/>
                <a:tab pos="15748000" algn="l"/>
              </a:tabLst>
            </a:pPr>
            <a:r>
              <a:rPr lang="en-US" altLang="ko-KR" sz="1400" b="1" kern="0" dirty="0">
                <a:solidFill>
                  <a:srgbClr val="000000"/>
                </a:solidFill>
                <a:latin typeface="+mn-ea"/>
              </a:rPr>
              <a:t>SNS – </a:t>
            </a:r>
            <a:r>
              <a:rPr lang="ko-KR" altLang="en-US" sz="1400" b="1" kern="0" dirty="0">
                <a:solidFill>
                  <a:srgbClr val="000000"/>
                </a:solidFill>
                <a:latin typeface="+mn-ea"/>
              </a:rPr>
              <a:t>페이스북 주소 </a:t>
            </a:r>
            <a:r>
              <a:rPr lang="en-US" altLang="ko-KR" sz="1400" b="1" kern="0" dirty="0">
                <a:solidFill>
                  <a:srgbClr val="000000"/>
                </a:solidFill>
                <a:latin typeface="+mn-ea"/>
              </a:rPr>
              <a:t>: </a:t>
            </a:r>
          </a:p>
          <a:p>
            <a:pPr marL="6350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508000" algn="l"/>
                <a:tab pos="1016000" algn="l"/>
                <a:tab pos="1524000" algn="l"/>
                <a:tab pos="2032000" algn="l"/>
                <a:tab pos="2540000" algn="l"/>
                <a:tab pos="3048000" algn="l"/>
                <a:tab pos="3561080" algn="l"/>
                <a:tab pos="4064000" algn="l"/>
                <a:tab pos="4572000" algn="l"/>
                <a:tab pos="5080000" algn="l"/>
                <a:tab pos="5588000" algn="l"/>
                <a:tab pos="6096000" algn="l"/>
                <a:tab pos="6604000" algn="l"/>
                <a:tab pos="7112000" algn="l"/>
                <a:tab pos="7620000" algn="l"/>
                <a:tab pos="8128000" algn="l"/>
                <a:tab pos="8636000" algn="l"/>
                <a:tab pos="9144000" algn="l"/>
                <a:tab pos="9652000" algn="l"/>
                <a:tab pos="10160000" algn="l"/>
                <a:tab pos="10668000" algn="l"/>
                <a:tab pos="11176000" algn="l"/>
                <a:tab pos="11684000" algn="l"/>
                <a:tab pos="12192000" algn="l"/>
                <a:tab pos="12700000" algn="l"/>
                <a:tab pos="13208000" algn="l"/>
                <a:tab pos="13716000" algn="l"/>
                <a:tab pos="14224000" algn="l"/>
                <a:tab pos="14732000" algn="l"/>
                <a:tab pos="15240000" algn="l"/>
                <a:tab pos="15748000" algn="l"/>
              </a:tabLst>
            </a:pPr>
            <a:endParaRPr lang="en-US" altLang="ko-KR" sz="1400" dirty="0">
              <a:latin typeface="+mn-ea"/>
            </a:endParaRPr>
          </a:p>
          <a:p>
            <a:endParaRPr lang="en-US" altLang="ko-KR" sz="1400" b="1" dirty="0">
              <a:latin typeface="+mn-ea"/>
            </a:endParaRPr>
          </a:p>
          <a:p>
            <a:endParaRPr lang="ko-KR" altLang="en-US" sz="1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5EF7CC3-8FF8-4F38-802C-4C238E1D61AD}"/>
              </a:ext>
            </a:extLst>
          </p:cNvPr>
          <p:cNvSpPr txBox="1"/>
          <p:nvPr/>
        </p:nvSpPr>
        <p:spPr>
          <a:xfrm>
            <a:off x="5022813" y="3396185"/>
            <a:ext cx="716918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050" dirty="0">
                <a:solidFill>
                  <a:srgbClr val="0070C0"/>
                </a:solidFill>
              </a:rPr>
              <a:t>홈페이지 외 운영중인 온라인 채널</a:t>
            </a:r>
            <a:r>
              <a:rPr lang="en-US" altLang="ko-KR" sz="1050" dirty="0">
                <a:solidFill>
                  <a:srgbClr val="0070C0"/>
                </a:solidFill>
              </a:rPr>
              <a:t>(SNS)</a:t>
            </a:r>
            <a:r>
              <a:rPr lang="ko-KR" altLang="en-US" sz="1050" dirty="0">
                <a:solidFill>
                  <a:srgbClr val="0070C0"/>
                </a:solidFill>
              </a:rPr>
              <a:t> 주소 명기 및 캡처 이미지 첨부</a:t>
            </a:r>
            <a:endParaRPr lang="en-US" altLang="ko-KR" sz="1050" dirty="0">
              <a:solidFill>
                <a:srgbClr val="0070C0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050" dirty="0" err="1">
                <a:solidFill>
                  <a:srgbClr val="0070C0"/>
                </a:solidFill>
              </a:rPr>
              <a:t>맑은고딕</a:t>
            </a:r>
            <a:r>
              <a:rPr lang="ko-KR" altLang="en-US" sz="1050" dirty="0">
                <a:solidFill>
                  <a:srgbClr val="0070C0"/>
                </a:solidFill>
              </a:rPr>
              <a:t> </a:t>
            </a:r>
            <a:r>
              <a:rPr lang="en-US" altLang="ko-KR" sz="1050" dirty="0">
                <a:solidFill>
                  <a:srgbClr val="0070C0"/>
                </a:solidFill>
              </a:rPr>
              <a:t>14</a:t>
            </a:r>
            <a:r>
              <a:rPr lang="ko-KR" altLang="en-US" sz="1050" dirty="0">
                <a:solidFill>
                  <a:srgbClr val="0070C0"/>
                </a:solidFill>
              </a:rPr>
              <a:t>포인트로 작성할 것</a:t>
            </a:r>
          </a:p>
        </p:txBody>
      </p:sp>
    </p:spTree>
    <p:extLst>
      <p:ext uri="{BB962C8B-B14F-4D97-AF65-F5344CB8AC3E}">
        <p14:creationId xmlns:p14="http://schemas.microsoft.com/office/powerpoint/2010/main" val="21513589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2362</TotalTime>
  <Words>553</Words>
  <Application>Microsoft Office PowerPoint</Application>
  <PresentationFormat>와이드스크린</PresentationFormat>
  <Paragraphs>130</Paragraphs>
  <Slides>10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HeadingPairs>
  <TitlesOfParts>
    <vt:vector size="15" baseType="lpstr">
      <vt:lpstr>HY헤드라인M</vt:lpstr>
      <vt:lpstr>맑은 고딕</vt:lpstr>
      <vt:lpstr>Arial</vt:lpstr>
      <vt:lpstr>Avenir Next LT Pro Light</vt:lpstr>
      <vt:lpstr>Office 테마</vt:lpstr>
      <vt:lpstr>2022년 하반기 회원가입 심의 </vt:lpstr>
      <vt:lpstr>PowerPoint 프레젠테이션</vt:lpstr>
      <vt:lpstr>1. 갤러리 정보 및 대표자 약력</vt:lpstr>
      <vt:lpstr>PowerPoint 프레젠테이션</vt:lpstr>
      <vt:lpstr>PowerPoint 프레젠테이션</vt:lpstr>
      <vt:lpstr>4. 기획전 실적</vt:lpstr>
      <vt:lpstr>[기획전시 증빙]</vt:lpstr>
      <vt:lpstr>5. 아트페어 참여 실적</vt:lpstr>
      <vt:lpstr>[아트페어 증빙]</vt:lpstr>
      <vt:lpstr>6. 전속 계약 / 프로모션 작가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전시장 전경</dc:title>
  <dc:creator>user</dc:creator>
  <cp:lastModifiedBy>user</cp:lastModifiedBy>
  <cp:revision>193</cp:revision>
  <dcterms:created xsi:type="dcterms:W3CDTF">2021-04-14T01:15:39Z</dcterms:created>
  <dcterms:modified xsi:type="dcterms:W3CDTF">2022-09-28T08:42:22Z</dcterms:modified>
</cp:coreProperties>
</file>